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85" r:id="rId5"/>
    <p:sldId id="280" r:id="rId6"/>
    <p:sldId id="281" r:id="rId7"/>
    <p:sldId id="282" r:id="rId8"/>
    <p:sldId id="283" r:id="rId9"/>
    <p:sldId id="265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zołówka i tytuł" id="{E453F06E-E3AE-4C1F-8CE6-55F0EA805084}">
          <p14:sldIdLst>
            <p14:sldId id="279"/>
            <p14:sldId id="256"/>
          </p14:sldIdLst>
        </p14:section>
        <p14:section name="Sekcja 1" id="{446F0093-DF65-46B1-91C0-4DF31E887143}">
          <p14:sldIdLst>
            <p14:sldId id="257"/>
            <p14:sldId id="285"/>
            <p14:sldId id="280"/>
            <p14:sldId id="281"/>
            <p14:sldId id="282"/>
            <p14:sldId id="283"/>
          </p14:sldIdLst>
        </p14:section>
        <p14:section name="Dyskusja" id="{2B67C4E2-4D64-4554-BCBB-21A1744D58D3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CFC3"/>
    <a:srgbClr val="E6E6E6"/>
    <a:srgbClr val="E28742"/>
    <a:srgbClr val="412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9" d="100"/>
          <a:sy n="59" d="100"/>
        </p:scale>
        <p:origin x="948" y="122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1DF261-D368-48AA-927A-5A03A7EAE0C9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454B86A7-AFCB-4F4F-8BB5-85D11132A016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/>
            <a:t>dekonstrukcja pojęcia kancelaryjności </a:t>
          </a:r>
        </a:p>
      </dgm:t>
    </dgm:pt>
    <dgm:pt modelId="{69D5BD60-82BB-4F80-9E8A-F1C0C7C565C2}" type="parTrans" cxnId="{4510D9FB-AEA8-4068-84F0-9A8947D95C5D}">
      <dgm:prSet/>
      <dgm:spPr/>
      <dgm:t>
        <a:bodyPr/>
        <a:lstStyle/>
        <a:p>
          <a:endParaRPr lang="pl-PL"/>
        </a:p>
      </dgm:t>
    </dgm:pt>
    <dgm:pt modelId="{AA7E0B4D-C780-42A8-BD4D-118238165135}" type="sibTrans" cxnId="{4510D9FB-AEA8-4068-84F0-9A8947D95C5D}">
      <dgm:prSet/>
      <dgm:spPr>
        <a:ln>
          <a:headEnd type="none" w="med" len="med"/>
          <a:tailEnd type="none" w="med" len="med"/>
        </a:ln>
      </dgm:spPr>
      <dgm:t>
        <a:bodyPr/>
        <a:lstStyle/>
        <a:p>
          <a:endParaRPr lang="pl-PL"/>
        </a:p>
      </dgm:t>
    </dgm:pt>
    <dgm:pt modelId="{B1A51D69-0946-4A90-B0F1-4886A6402D99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/>
            <a:t>badania formuł </a:t>
          </a:r>
        </a:p>
      </dgm:t>
    </dgm:pt>
    <dgm:pt modelId="{732F9075-E1E9-47BC-B130-0F63FEDABEF7}" type="parTrans" cxnId="{C77D6A4E-953E-4E6F-A9B6-F1E36B92E266}">
      <dgm:prSet/>
      <dgm:spPr/>
      <dgm:t>
        <a:bodyPr/>
        <a:lstStyle/>
        <a:p>
          <a:endParaRPr lang="pl-PL"/>
        </a:p>
      </dgm:t>
    </dgm:pt>
    <dgm:pt modelId="{C465F892-168C-454C-B3EA-0AD85C53E568}" type="sibTrans" cxnId="{C77D6A4E-953E-4E6F-A9B6-F1E36B92E266}">
      <dgm:prSet/>
      <dgm:spPr>
        <a:ln>
          <a:headEnd type="none" w="med" len="med"/>
          <a:tailEnd type="none" w="med" len="med"/>
        </a:ln>
      </dgm:spPr>
      <dgm:t>
        <a:bodyPr/>
        <a:lstStyle/>
        <a:p>
          <a:endParaRPr lang="pl-PL"/>
        </a:p>
      </dgm:t>
    </dgm:pt>
    <dgm:pt modelId="{D49A4EA9-68A0-49A8-A404-26A4CBFE2CBF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/>
            <a:t>semiotyka dokumentu </a:t>
          </a:r>
        </a:p>
      </dgm:t>
    </dgm:pt>
    <dgm:pt modelId="{6A36D15B-D547-4735-B78A-CA18CD965373}" type="parTrans" cxnId="{E28D4AEE-F398-4C19-849E-60AAECA3F7A3}">
      <dgm:prSet/>
      <dgm:spPr/>
      <dgm:t>
        <a:bodyPr/>
        <a:lstStyle/>
        <a:p>
          <a:endParaRPr lang="pl-PL"/>
        </a:p>
      </dgm:t>
    </dgm:pt>
    <dgm:pt modelId="{D9AEA91A-69CC-4844-B032-78308775DB34}" type="sibTrans" cxnId="{E28D4AEE-F398-4C19-849E-60AAECA3F7A3}">
      <dgm:prSet/>
      <dgm:spPr>
        <a:ln>
          <a:headEnd type="none" w="med" len="med"/>
          <a:tailEnd type="none" w="med" len="med"/>
        </a:ln>
      </dgm:spPr>
      <dgm:t>
        <a:bodyPr/>
        <a:lstStyle/>
        <a:p>
          <a:endParaRPr lang="pl-PL"/>
        </a:p>
      </dgm:t>
    </dgm:pt>
    <dgm:pt modelId="{1E6A356C-2AEC-4DC2-B5A3-7C04A2DA1918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/>
            <a:t>nowe technologie </a:t>
          </a:r>
        </a:p>
      </dgm:t>
    </dgm:pt>
    <dgm:pt modelId="{FA8B1984-A45B-4904-BA91-FA175D865577}" type="parTrans" cxnId="{9B7CCE70-B15A-48F9-B6EA-DFC06E2F1A52}">
      <dgm:prSet/>
      <dgm:spPr/>
      <dgm:t>
        <a:bodyPr/>
        <a:lstStyle/>
        <a:p>
          <a:endParaRPr lang="pl-PL"/>
        </a:p>
      </dgm:t>
    </dgm:pt>
    <dgm:pt modelId="{25C88A03-63CE-4F8D-BA12-CC9DF29AEE5B}" type="sibTrans" cxnId="{9B7CCE70-B15A-48F9-B6EA-DFC06E2F1A52}">
      <dgm:prSet/>
      <dgm:spPr>
        <a:ln>
          <a:headEnd type="none" w="med" len="med"/>
          <a:tailEnd type="none" w="med" len="med"/>
        </a:ln>
      </dgm:spPr>
      <dgm:t>
        <a:bodyPr/>
        <a:lstStyle/>
        <a:p>
          <a:endParaRPr lang="pl-PL"/>
        </a:p>
      </dgm:t>
    </dgm:pt>
    <dgm:pt modelId="{EEC242C3-CD93-4CE7-B4BA-6FFE35B259FA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/>
            <a:t>podejście do falsyfikatów</a:t>
          </a:r>
        </a:p>
      </dgm:t>
    </dgm:pt>
    <dgm:pt modelId="{E38EFCD5-6BAB-44D8-B5C8-54D077122EBD}" type="parTrans" cxnId="{3EB7ADAD-A61B-4B7A-A078-BD711297940F}">
      <dgm:prSet/>
      <dgm:spPr/>
      <dgm:t>
        <a:bodyPr/>
        <a:lstStyle/>
        <a:p>
          <a:endParaRPr lang="pl-PL"/>
        </a:p>
      </dgm:t>
    </dgm:pt>
    <dgm:pt modelId="{F031FC22-5718-4338-9E1A-C49DD7959804}" type="sibTrans" cxnId="{3EB7ADAD-A61B-4B7A-A078-BD711297940F}">
      <dgm:prSet/>
      <dgm:spPr>
        <a:ln>
          <a:headEnd type="none" w="med" len="med"/>
          <a:tailEnd type="none" w="med" len="med"/>
        </a:ln>
      </dgm:spPr>
      <dgm:t>
        <a:bodyPr/>
        <a:lstStyle/>
        <a:p>
          <a:endParaRPr lang="pl-PL"/>
        </a:p>
      </dgm:t>
    </dgm:pt>
    <dgm:pt modelId="{BFCEBA71-B609-4B67-AB8D-9202103FFAAA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/>
            <a:t> </a:t>
          </a:r>
          <a:r>
            <a:rPr lang="pl-PL" dirty="0"/>
            <a:t>digitalizacja</a:t>
          </a:r>
        </a:p>
      </dgm:t>
    </dgm:pt>
    <dgm:pt modelId="{7E0AA6FD-6AF8-4B1F-BC4A-D5B68A281691}" type="parTrans" cxnId="{9BA17970-5A15-46AF-8B50-68FE70E34F04}">
      <dgm:prSet/>
      <dgm:spPr/>
      <dgm:t>
        <a:bodyPr/>
        <a:lstStyle/>
        <a:p>
          <a:endParaRPr lang="pl-PL"/>
        </a:p>
      </dgm:t>
    </dgm:pt>
    <dgm:pt modelId="{BF4230EC-3481-4B2E-AD44-05A9D82327DE}" type="sibTrans" cxnId="{9BA17970-5A15-46AF-8B50-68FE70E34F04}">
      <dgm:prSet/>
      <dgm:spPr/>
      <dgm:t>
        <a:bodyPr/>
        <a:lstStyle/>
        <a:p>
          <a:endParaRPr lang="pl-PL"/>
        </a:p>
      </dgm:t>
    </dgm:pt>
    <dgm:pt modelId="{87682C40-E92A-4975-B930-BE2B7D2E6E11}" type="pres">
      <dgm:prSet presAssocID="{651DF261-D368-48AA-927A-5A03A7EAE0C9}" presName="Name0" presStyleCnt="0">
        <dgm:presLayoutVars>
          <dgm:dir/>
          <dgm:resizeHandles val="exact"/>
        </dgm:presLayoutVars>
      </dgm:prSet>
      <dgm:spPr/>
    </dgm:pt>
    <dgm:pt modelId="{A6A62B78-33A5-4A1B-B0D3-E5DBA9CA4DD3}" type="pres">
      <dgm:prSet presAssocID="{454B86A7-AFCB-4F4F-8BB5-85D11132A016}" presName="node" presStyleLbl="node1" presStyleIdx="0" presStyleCnt="6">
        <dgm:presLayoutVars>
          <dgm:bulletEnabled val="1"/>
        </dgm:presLayoutVars>
      </dgm:prSet>
      <dgm:spPr/>
    </dgm:pt>
    <dgm:pt modelId="{A474A71A-A522-4B9D-BB56-810C45930F3E}" type="pres">
      <dgm:prSet presAssocID="{AA7E0B4D-C780-42A8-BD4D-118238165135}" presName="sibTrans" presStyleLbl="sibTrans1D1" presStyleIdx="0" presStyleCnt="5"/>
      <dgm:spPr/>
    </dgm:pt>
    <dgm:pt modelId="{9A6255C8-39CD-48D0-9146-A22E6C154A29}" type="pres">
      <dgm:prSet presAssocID="{AA7E0B4D-C780-42A8-BD4D-118238165135}" presName="connectorText" presStyleLbl="sibTrans1D1" presStyleIdx="0" presStyleCnt="5"/>
      <dgm:spPr/>
    </dgm:pt>
    <dgm:pt modelId="{2E932E67-2686-46CA-B2D3-D453CF55147A}" type="pres">
      <dgm:prSet presAssocID="{B1A51D69-0946-4A90-B0F1-4886A6402D99}" presName="node" presStyleLbl="node1" presStyleIdx="1" presStyleCnt="6">
        <dgm:presLayoutVars>
          <dgm:bulletEnabled val="1"/>
        </dgm:presLayoutVars>
      </dgm:prSet>
      <dgm:spPr/>
    </dgm:pt>
    <dgm:pt modelId="{35BAD4D0-F26D-4295-AB6E-09A96D8CAE3C}" type="pres">
      <dgm:prSet presAssocID="{C465F892-168C-454C-B3EA-0AD85C53E568}" presName="sibTrans" presStyleLbl="sibTrans1D1" presStyleIdx="1" presStyleCnt="5"/>
      <dgm:spPr/>
    </dgm:pt>
    <dgm:pt modelId="{4CBBACAA-6F7C-4956-B160-0D31AC96C566}" type="pres">
      <dgm:prSet presAssocID="{C465F892-168C-454C-B3EA-0AD85C53E568}" presName="connectorText" presStyleLbl="sibTrans1D1" presStyleIdx="1" presStyleCnt="5"/>
      <dgm:spPr/>
    </dgm:pt>
    <dgm:pt modelId="{1553C35C-FDBC-4EDD-A673-030327F69192}" type="pres">
      <dgm:prSet presAssocID="{D49A4EA9-68A0-49A8-A404-26A4CBFE2CBF}" presName="node" presStyleLbl="node1" presStyleIdx="2" presStyleCnt="6">
        <dgm:presLayoutVars>
          <dgm:bulletEnabled val="1"/>
        </dgm:presLayoutVars>
      </dgm:prSet>
      <dgm:spPr/>
    </dgm:pt>
    <dgm:pt modelId="{309250D4-FCDB-4234-8FF2-D2469D5BDF1F}" type="pres">
      <dgm:prSet presAssocID="{D9AEA91A-69CC-4844-B032-78308775DB34}" presName="sibTrans" presStyleLbl="sibTrans1D1" presStyleIdx="2" presStyleCnt="5"/>
      <dgm:spPr/>
    </dgm:pt>
    <dgm:pt modelId="{3EA48555-FE4E-459D-82DB-C764906BBDFF}" type="pres">
      <dgm:prSet presAssocID="{D9AEA91A-69CC-4844-B032-78308775DB34}" presName="connectorText" presStyleLbl="sibTrans1D1" presStyleIdx="2" presStyleCnt="5"/>
      <dgm:spPr/>
    </dgm:pt>
    <dgm:pt modelId="{AC491072-86C1-42F7-9A2A-9E2443598DBE}" type="pres">
      <dgm:prSet presAssocID="{1E6A356C-2AEC-4DC2-B5A3-7C04A2DA1918}" presName="node" presStyleLbl="node1" presStyleIdx="3" presStyleCnt="6">
        <dgm:presLayoutVars>
          <dgm:bulletEnabled val="1"/>
        </dgm:presLayoutVars>
      </dgm:prSet>
      <dgm:spPr/>
    </dgm:pt>
    <dgm:pt modelId="{1E00BB05-3EBD-4A8F-826D-268BCA3EDAA9}" type="pres">
      <dgm:prSet presAssocID="{25C88A03-63CE-4F8D-BA12-CC9DF29AEE5B}" presName="sibTrans" presStyleLbl="sibTrans1D1" presStyleIdx="3" presStyleCnt="5"/>
      <dgm:spPr/>
    </dgm:pt>
    <dgm:pt modelId="{448B6695-8067-4A50-A02B-0C3489CF535F}" type="pres">
      <dgm:prSet presAssocID="{25C88A03-63CE-4F8D-BA12-CC9DF29AEE5B}" presName="connectorText" presStyleLbl="sibTrans1D1" presStyleIdx="3" presStyleCnt="5"/>
      <dgm:spPr/>
    </dgm:pt>
    <dgm:pt modelId="{F583C2B7-80D2-4C07-98A4-0CEC7123EC42}" type="pres">
      <dgm:prSet presAssocID="{EEC242C3-CD93-4CE7-B4BA-6FFE35B259FA}" presName="node" presStyleLbl="node1" presStyleIdx="4" presStyleCnt="6">
        <dgm:presLayoutVars>
          <dgm:bulletEnabled val="1"/>
        </dgm:presLayoutVars>
      </dgm:prSet>
      <dgm:spPr/>
    </dgm:pt>
    <dgm:pt modelId="{3CA24658-4764-4FC1-B013-7A0F6447ED29}" type="pres">
      <dgm:prSet presAssocID="{F031FC22-5718-4338-9E1A-C49DD7959804}" presName="sibTrans" presStyleLbl="sibTrans1D1" presStyleIdx="4" presStyleCnt="5"/>
      <dgm:spPr/>
    </dgm:pt>
    <dgm:pt modelId="{5A84DE9B-0F28-4082-BDD3-F7D32B5483D6}" type="pres">
      <dgm:prSet presAssocID="{F031FC22-5718-4338-9E1A-C49DD7959804}" presName="connectorText" presStyleLbl="sibTrans1D1" presStyleIdx="4" presStyleCnt="5"/>
      <dgm:spPr/>
    </dgm:pt>
    <dgm:pt modelId="{4740C85B-C309-451F-9A7F-E02958208EA7}" type="pres">
      <dgm:prSet presAssocID="{BFCEBA71-B609-4B67-AB8D-9202103FFAAA}" presName="node" presStyleLbl="node1" presStyleIdx="5" presStyleCnt="6">
        <dgm:presLayoutVars>
          <dgm:bulletEnabled val="1"/>
        </dgm:presLayoutVars>
      </dgm:prSet>
      <dgm:spPr/>
    </dgm:pt>
  </dgm:ptLst>
  <dgm:cxnLst>
    <dgm:cxn modelId="{118E1608-4C67-4AE7-B760-44077EBEB6CE}" type="presOf" srcId="{1E6A356C-2AEC-4DC2-B5A3-7C04A2DA1918}" destId="{AC491072-86C1-42F7-9A2A-9E2443598DBE}" srcOrd="0" destOrd="0" presId="urn:microsoft.com/office/officeart/2005/8/layout/bProcess3"/>
    <dgm:cxn modelId="{45C3D814-EBCA-4F07-B418-C6596BDC45BD}" type="presOf" srcId="{F031FC22-5718-4338-9E1A-C49DD7959804}" destId="{3CA24658-4764-4FC1-B013-7A0F6447ED29}" srcOrd="0" destOrd="0" presId="urn:microsoft.com/office/officeart/2005/8/layout/bProcess3"/>
    <dgm:cxn modelId="{74520D2A-1AD6-40E8-A936-2670F56C6E2D}" type="presOf" srcId="{BFCEBA71-B609-4B67-AB8D-9202103FFAAA}" destId="{4740C85B-C309-451F-9A7F-E02958208EA7}" srcOrd="0" destOrd="0" presId="urn:microsoft.com/office/officeart/2005/8/layout/bProcess3"/>
    <dgm:cxn modelId="{5593F937-5C72-4052-B56D-B57AACAB530F}" type="presOf" srcId="{651DF261-D368-48AA-927A-5A03A7EAE0C9}" destId="{87682C40-E92A-4975-B930-BE2B7D2E6E11}" srcOrd="0" destOrd="0" presId="urn:microsoft.com/office/officeart/2005/8/layout/bProcess3"/>
    <dgm:cxn modelId="{BB83DD3A-75C6-4BF7-A887-3BF982E15FFF}" type="presOf" srcId="{D9AEA91A-69CC-4844-B032-78308775DB34}" destId="{309250D4-FCDB-4234-8FF2-D2469D5BDF1F}" srcOrd="0" destOrd="0" presId="urn:microsoft.com/office/officeart/2005/8/layout/bProcess3"/>
    <dgm:cxn modelId="{A6907B3D-CC84-4261-AC23-F47B476AEAD7}" type="presOf" srcId="{D9AEA91A-69CC-4844-B032-78308775DB34}" destId="{3EA48555-FE4E-459D-82DB-C764906BBDFF}" srcOrd="1" destOrd="0" presId="urn:microsoft.com/office/officeart/2005/8/layout/bProcess3"/>
    <dgm:cxn modelId="{DC8CC15E-EAF5-4417-A6E9-C344665345D1}" type="presOf" srcId="{AA7E0B4D-C780-42A8-BD4D-118238165135}" destId="{A474A71A-A522-4B9D-BB56-810C45930F3E}" srcOrd="0" destOrd="0" presId="urn:microsoft.com/office/officeart/2005/8/layout/bProcess3"/>
    <dgm:cxn modelId="{C77D6A4E-953E-4E6F-A9B6-F1E36B92E266}" srcId="{651DF261-D368-48AA-927A-5A03A7EAE0C9}" destId="{B1A51D69-0946-4A90-B0F1-4886A6402D99}" srcOrd="1" destOrd="0" parTransId="{732F9075-E1E9-47BC-B130-0F63FEDABEF7}" sibTransId="{C465F892-168C-454C-B3EA-0AD85C53E568}"/>
    <dgm:cxn modelId="{9BA17970-5A15-46AF-8B50-68FE70E34F04}" srcId="{651DF261-D368-48AA-927A-5A03A7EAE0C9}" destId="{BFCEBA71-B609-4B67-AB8D-9202103FFAAA}" srcOrd="5" destOrd="0" parTransId="{7E0AA6FD-6AF8-4B1F-BC4A-D5B68A281691}" sibTransId="{BF4230EC-3481-4B2E-AD44-05A9D82327DE}"/>
    <dgm:cxn modelId="{9B7CCE70-B15A-48F9-B6EA-DFC06E2F1A52}" srcId="{651DF261-D368-48AA-927A-5A03A7EAE0C9}" destId="{1E6A356C-2AEC-4DC2-B5A3-7C04A2DA1918}" srcOrd="3" destOrd="0" parTransId="{FA8B1984-A45B-4904-BA91-FA175D865577}" sibTransId="{25C88A03-63CE-4F8D-BA12-CC9DF29AEE5B}"/>
    <dgm:cxn modelId="{3CE20D71-4A8E-4380-B609-D4A04E647690}" type="presOf" srcId="{AA7E0B4D-C780-42A8-BD4D-118238165135}" destId="{9A6255C8-39CD-48D0-9146-A22E6C154A29}" srcOrd="1" destOrd="0" presId="urn:microsoft.com/office/officeart/2005/8/layout/bProcess3"/>
    <dgm:cxn modelId="{BF018852-11D9-4978-B6D4-D4D9EE3A9E1C}" type="presOf" srcId="{D49A4EA9-68A0-49A8-A404-26A4CBFE2CBF}" destId="{1553C35C-FDBC-4EDD-A673-030327F69192}" srcOrd="0" destOrd="0" presId="urn:microsoft.com/office/officeart/2005/8/layout/bProcess3"/>
    <dgm:cxn modelId="{D6708C58-9D68-41A2-B99C-82125CAF4991}" type="presOf" srcId="{EEC242C3-CD93-4CE7-B4BA-6FFE35B259FA}" destId="{F583C2B7-80D2-4C07-98A4-0CEC7123EC42}" srcOrd="0" destOrd="0" presId="urn:microsoft.com/office/officeart/2005/8/layout/bProcess3"/>
    <dgm:cxn modelId="{08E09082-6EEA-4055-BB06-9E37DF9B874A}" type="presOf" srcId="{C465F892-168C-454C-B3EA-0AD85C53E568}" destId="{35BAD4D0-F26D-4295-AB6E-09A96D8CAE3C}" srcOrd="0" destOrd="0" presId="urn:microsoft.com/office/officeart/2005/8/layout/bProcess3"/>
    <dgm:cxn modelId="{536065AD-3D25-4869-A749-E0FAE6985D6B}" type="presOf" srcId="{B1A51D69-0946-4A90-B0F1-4886A6402D99}" destId="{2E932E67-2686-46CA-B2D3-D453CF55147A}" srcOrd="0" destOrd="0" presId="urn:microsoft.com/office/officeart/2005/8/layout/bProcess3"/>
    <dgm:cxn modelId="{3EB7ADAD-A61B-4B7A-A078-BD711297940F}" srcId="{651DF261-D368-48AA-927A-5A03A7EAE0C9}" destId="{EEC242C3-CD93-4CE7-B4BA-6FFE35B259FA}" srcOrd="4" destOrd="0" parTransId="{E38EFCD5-6BAB-44D8-B5C8-54D077122EBD}" sibTransId="{F031FC22-5718-4338-9E1A-C49DD7959804}"/>
    <dgm:cxn modelId="{1CEB0DBB-7691-4B46-960D-8EBA261E286F}" type="presOf" srcId="{25C88A03-63CE-4F8D-BA12-CC9DF29AEE5B}" destId="{1E00BB05-3EBD-4A8F-826D-268BCA3EDAA9}" srcOrd="0" destOrd="0" presId="urn:microsoft.com/office/officeart/2005/8/layout/bProcess3"/>
    <dgm:cxn modelId="{6F8A29BF-6C9A-46A2-948B-04B3B71186E8}" type="presOf" srcId="{F031FC22-5718-4338-9E1A-C49DD7959804}" destId="{5A84DE9B-0F28-4082-BDD3-F7D32B5483D6}" srcOrd="1" destOrd="0" presId="urn:microsoft.com/office/officeart/2005/8/layout/bProcess3"/>
    <dgm:cxn modelId="{F5D71CD6-6CCA-4924-A9F0-83FB3069E6D1}" type="presOf" srcId="{454B86A7-AFCB-4F4F-8BB5-85D11132A016}" destId="{A6A62B78-33A5-4A1B-B0D3-E5DBA9CA4DD3}" srcOrd="0" destOrd="0" presId="urn:microsoft.com/office/officeart/2005/8/layout/bProcess3"/>
    <dgm:cxn modelId="{37FEFFE9-3AF2-4C17-A11C-A91F5C70ECF6}" type="presOf" srcId="{C465F892-168C-454C-B3EA-0AD85C53E568}" destId="{4CBBACAA-6F7C-4956-B160-0D31AC96C566}" srcOrd="1" destOrd="0" presId="urn:microsoft.com/office/officeart/2005/8/layout/bProcess3"/>
    <dgm:cxn modelId="{E28D4AEE-F398-4C19-849E-60AAECA3F7A3}" srcId="{651DF261-D368-48AA-927A-5A03A7EAE0C9}" destId="{D49A4EA9-68A0-49A8-A404-26A4CBFE2CBF}" srcOrd="2" destOrd="0" parTransId="{6A36D15B-D547-4735-B78A-CA18CD965373}" sibTransId="{D9AEA91A-69CC-4844-B032-78308775DB34}"/>
    <dgm:cxn modelId="{5D97A8F7-4E80-4139-94DA-108EAE72FB51}" type="presOf" srcId="{25C88A03-63CE-4F8D-BA12-CC9DF29AEE5B}" destId="{448B6695-8067-4A50-A02B-0C3489CF535F}" srcOrd="1" destOrd="0" presId="urn:microsoft.com/office/officeart/2005/8/layout/bProcess3"/>
    <dgm:cxn modelId="{4510D9FB-AEA8-4068-84F0-9A8947D95C5D}" srcId="{651DF261-D368-48AA-927A-5A03A7EAE0C9}" destId="{454B86A7-AFCB-4F4F-8BB5-85D11132A016}" srcOrd="0" destOrd="0" parTransId="{69D5BD60-82BB-4F80-9E8A-F1C0C7C565C2}" sibTransId="{AA7E0B4D-C780-42A8-BD4D-118238165135}"/>
    <dgm:cxn modelId="{368D7B0A-7E0A-40F0-A99E-21E2CA253C64}" type="presParOf" srcId="{87682C40-E92A-4975-B930-BE2B7D2E6E11}" destId="{A6A62B78-33A5-4A1B-B0D3-E5DBA9CA4DD3}" srcOrd="0" destOrd="0" presId="urn:microsoft.com/office/officeart/2005/8/layout/bProcess3"/>
    <dgm:cxn modelId="{724A951E-7838-48D5-A6FF-D574A869505C}" type="presParOf" srcId="{87682C40-E92A-4975-B930-BE2B7D2E6E11}" destId="{A474A71A-A522-4B9D-BB56-810C45930F3E}" srcOrd="1" destOrd="0" presId="urn:microsoft.com/office/officeart/2005/8/layout/bProcess3"/>
    <dgm:cxn modelId="{AA878DB9-C562-476B-A9DA-F588EC8C5F27}" type="presParOf" srcId="{A474A71A-A522-4B9D-BB56-810C45930F3E}" destId="{9A6255C8-39CD-48D0-9146-A22E6C154A29}" srcOrd="0" destOrd="0" presId="urn:microsoft.com/office/officeart/2005/8/layout/bProcess3"/>
    <dgm:cxn modelId="{BE1960F7-1623-4628-91CD-433AB830DC74}" type="presParOf" srcId="{87682C40-E92A-4975-B930-BE2B7D2E6E11}" destId="{2E932E67-2686-46CA-B2D3-D453CF55147A}" srcOrd="2" destOrd="0" presId="urn:microsoft.com/office/officeart/2005/8/layout/bProcess3"/>
    <dgm:cxn modelId="{D7AD7CBC-CCC8-439B-9EA3-92309BF2CD51}" type="presParOf" srcId="{87682C40-E92A-4975-B930-BE2B7D2E6E11}" destId="{35BAD4D0-F26D-4295-AB6E-09A96D8CAE3C}" srcOrd="3" destOrd="0" presId="urn:microsoft.com/office/officeart/2005/8/layout/bProcess3"/>
    <dgm:cxn modelId="{92D7B890-29F2-4FD8-86E0-E20DAABC3319}" type="presParOf" srcId="{35BAD4D0-F26D-4295-AB6E-09A96D8CAE3C}" destId="{4CBBACAA-6F7C-4956-B160-0D31AC96C566}" srcOrd="0" destOrd="0" presId="urn:microsoft.com/office/officeart/2005/8/layout/bProcess3"/>
    <dgm:cxn modelId="{1539D02B-0946-4EBC-AB6F-049043AF7D77}" type="presParOf" srcId="{87682C40-E92A-4975-B930-BE2B7D2E6E11}" destId="{1553C35C-FDBC-4EDD-A673-030327F69192}" srcOrd="4" destOrd="0" presId="urn:microsoft.com/office/officeart/2005/8/layout/bProcess3"/>
    <dgm:cxn modelId="{B8699CAB-5B55-49AF-BB16-8BDF50E84B30}" type="presParOf" srcId="{87682C40-E92A-4975-B930-BE2B7D2E6E11}" destId="{309250D4-FCDB-4234-8FF2-D2469D5BDF1F}" srcOrd="5" destOrd="0" presId="urn:microsoft.com/office/officeart/2005/8/layout/bProcess3"/>
    <dgm:cxn modelId="{24E9C9BD-DE20-4563-94C6-B8449162FC78}" type="presParOf" srcId="{309250D4-FCDB-4234-8FF2-D2469D5BDF1F}" destId="{3EA48555-FE4E-459D-82DB-C764906BBDFF}" srcOrd="0" destOrd="0" presId="urn:microsoft.com/office/officeart/2005/8/layout/bProcess3"/>
    <dgm:cxn modelId="{02DD959D-2789-4F7B-9235-9104AA402A06}" type="presParOf" srcId="{87682C40-E92A-4975-B930-BE2B7D2E6E11}" destId="{AC491072-86C1-42F7-9A2A-9E2443598DBE}" srcOrd="6" destOrd="0" presId="urn:microsoft.com/office/officeart/2005/8/layout/bProcess3"/>
    <dgm:cxn modelId="{928C491F-391D-4F0A-8372-BD24A7C84EE5}" type="presParOf" srcId="{87682C40-E92A-4975-B930-BE2B7D2E6E11}" destId="{1E00BB05-3EBD-4A8F-826D-268BCA3EDAA9}" srcOrd="7" destOrd="0" presId="urn:microsoft.com/office/officeart/2005/8/layout/bProcess3"/>
    <dgm:cxn modelId="{EA11DD21-066F-4AA4-925B-5B7AD721E880}" type="presParOf" srcId="{1E00BB05-3EBD-4A8F-826D-268BCA3EDAA9}" destId="{448B6695-8067-4A50-A02B-0C3489CF535F}" srcOrd="0" destOrd="0" presId="urn:microsoft.com/office/officeart/2005/8/layout/bProcess3"/>
    <dgm:cxn modelId="{E7F1F20F-4647-4748-AE0A-F31F58A8AE71}" type="presParOf" srcId="{87682C40-E92A-4975-B930-BE2B7D2E6E11}" destId="{F583C2B7-80D2-4C07-98A4-0CEC7123EC42}" srcOrd="8" destOrd="0" presId="urn:microsoft.com/office/officeart/2005/8/layout/bProcess3"/>
    <dgm:cxn modelId="{64C2CA25-37D9-43C0-B4EB-CAB4D7C47F83}" type="presParOf" srcId="{87682C40-E92A-4975-B930-BE2B7D2E6E11}" destId="{3CA24658-4764-4FC1-B013-7A0F6447ED29}" srcOrd="9" destOrd="0" presId="urn:microsoft.com/office/officeart/2005/8/layout/bProcess3"/>
    <dgm:cxn modelId="{B773E062-ED0B-4BA2-AF1E-10632EB67BF1}" type="presParOf" srcId="{3CA24658-4764-4FC1-B013-7A0F6447ED29}" destId="{5A84DE9B-0F28-4082-BDD3-F7D32B5483D6}" srcOrd="0" destOrd="0" presId="urn:microsoft.com/office/officeart/2005/8/layout/bProcess3"/>
    <dgm:cxn modelId="{D4701F2A-0BA9-4295-A2E3-73635666CB6F}" type="presParOf" srcId="{87682C40-E92A-4975-B930-BE2B7D2E6E11}" destId="{4740C85B-C309-451F-9A7F-E02958208EA7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1DF261-D368-48AA-927A-5A03A7EAE0C9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54B86A7-AFCB-4F4F-8BB5-85D11132A016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/>
            <a:t>szerokie możliwości dyplomatyki </a:t>
          </a:r>
          <a:br>
            <a:rPr lang="pl-PL" dirty="0"/>
          </a:br>
          <a:r>
            <a:rPr lang="pl-PL" dirty="0"/>
            <a:t>w badaniach historycznych</a:t>
          </a:r>
        </a:p>
      </dgm:t>
    </dgm:pt>
    <dgm:pt modelId="{69D5BD60-82BB-4F80-9E8A-F1C0C7C565C2}" type="parTrans" cxnId="{4510D9FB-AEA8-4068-84F0-9A8947D95C5D}">
      <dgm:prSet/>
      <dgm:spPr/>
      <dgm:t>
        <a:bodyPr/>
        <a:lstStyle/>
        <a:p>
          <a:endParaRPr lang="pl-PL"/>
        </a:p>
      </dgm:t>
    </dgm:pt>
    <dgm:pt modelId="{AA7E0B4D-C780-42A8-BD4D-118238165135}" type="sibTrans" cxnId="{4510D9FB-AEA8-4068-84F0-9A8947D95C5D}">
      <dgm:prSet/>
      <dgm:spPr/>
      <dgm:t>
        <a:bodyPr/>
        <a:lstStyle/>
        <a:p>
          <a:endParaRPr lang="pl-PL"/>
        </a:p>
      </dgm:t>
    </dgm:pt>
    <dgm:pt modelId="{B50E4238-2B3E-4C62-89C5-616EF5C652BF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/>
            <a:t>świadectwo kultury literackiej</a:t>
          </a:r>
        </a:p>
      </dgm:t>
    </dgm:pt>
    <dgm:pt modelId="{E7FF212F-E602-425D-ABEC-A4035D948C59}" type="parTrans" cxnId="{EEA3792C-1C65-4AAD-B5EC-21489DB251CE}">
      <dgm:prSet/>
      <dgm:spPr/>
      <dgm:t>
        <a:bodyPr/>
        <a:lstStyle/>
        <a:p>
          <a:endParaRPr lang="pl-PL"/>
        </a:p>
      </dgm:t>
    </dgm:pt>
    <dgm:pt modelId="{AF8A66E8-6B47-4008-9E51-A2DC066FCED4}" type="sibTrans" cxnId="{EEA3792C-1C65-4AAD-B5EC-21489DB251CE}">
      <dgm:prSet/>
      <dgm:spPr/>
      <dgm:t>
        <a:bodyPr/>
        <a:lstStyle/>
        <a:p>
          <a:endParaRPr lang="pl-PL"/>
        </a:p>
      </dgm:t>
    </dgm:pt>
    <dgm:pt modelId="{55ADABD0-322B-4C48-88EE-A38C915DC731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/>
            <a:t>język dokumentu </a:t>
          </a:r>
        </a:p>
      </dgm:t>
    </dgm:pt>
    <dgm:pt modelId="{180CBB94-065A-4860-92FF-C5098AA1B7CA}" type="parTrans" cxnId="{4D84C28E-7F26-4872-A814-C498D212F475}">
      <dgm:prSet/>
      <dgm:spPr/>
      <dgm:t>
        <a:bodyPr/>
        <a:lstStyle/>
        <a:p>
          <a:endParaRPr lang="pl-PL"/>
        </a:p>
      </dgm:t>
    </dgm:pt>
    <dgm:pt modelId="{02D929EA-B3FB-4B3E-8F5D-860542E66B61}" type="sibTrans" cxnId="{4D84C28E-7F26-4872-A814-C498D212F475}">
      <dgm:prSet/>
      <dgm:spPr/>
      <dgm:t>
        <a:bodyPr/>
        <a:lstStyle/>
        <a:p>
          <a:endParaRPr lang="pl-PL"/>
        </a:p>
      </dgm:t>
    </dgm:pt>
    <dgm:pt modelId="{73283647-8C66-4CF6-B3B8-390452C5ED63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/>
            <a:t>znaczenie </a:t>
          </a:r>
          <a:br>
            <a:rPr lang="pl-PL" dirty="0"/>
          </a:br>
          <a:r>
            <a:rPr lang="pl-PL" dirty="0"/>
            <a:t>dla historii ustroju</a:t>
          </a:r>
        </a:p>
      </dgm:t>
    </dgm:pt>
    <dgm:pt modelId="{82797138-12C5-48AA-8188-8C432B04165F}" type="parTrans" cxnId="{DB77BDA7-F913-491F-87C9-289C23A484BF}">
      <dgm:prSet/>
      <dgm:spPr/>
      <dgm:t>
        <a:bodyPr/>
        <a:lstStyle/>
        <a:p>
          <a:endParaRPr lang="pl-PL"/>
        </a:p>
      </dgm:t>
    </dgm:pt>
    <dgm:pt modelId="{48546118-CB94-4A70-B759-F0202461DB19}" type="sibTrans" cxnId="{DB77BDA7-F913-491F-87C9-289C23A484BF}">
      <dgm:prSet/>
      <dgm:spPr/>
      <dgm:t>
        <a:bodyPr/>
        <a:lstStyle/>
        <a:p>
          <a:endParaRPr lang="pl-PL"/>
        </a:p>
      </dgm:t>
    </dgm:pt>
    <dgm:pt modelId="{163F82F7-99CB-4CF6-B59B-A1880C730D0A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/>
            <a:t>kultura pisma </a:t>
          </a:r>
        </a:p>
      </dgm:t>
    </dgm:pt>
    <dgm:pt modelId="{E1854A5D-E578-4CBE-946D-43A5E365C008}" type="parTrans" cxnId="{71C56A4B-7350-410D-AB11-F33A71C1DF35}">
      <dgm:prSet/>
      <dgm:spPr/>
      <dgm:t>
        <a:bodyPr/>
        <a:lstStyle/>
        <a:p>
          <a:endParaRPr lang="pl-PL"/>
        </a:p>
      </dgm:t>
    </dgm:pt>
    <dgm:pt modelId="{754F0696-D3C6-4712-BA13-48AA7F055400}" type="sibTrans" cxnId="{71C56A4B-7350-410D-AB11-F33A71C1DF35}">
      <dgm:prSet/>
      <dgm:spPr/>
      <dgm:t>
        <a:bodyPr/>
        <a:lstStyle/>
        <a:p>
          <a:endParaRPr lang="pl-PL"/>
        </a:p>
      </dgm:t>
    </dgm:pt>
    <dgm:pt modelId="{FFF1CF90-EF0A-45AA-969B-C8D439D4FC28}">
      <dgm:prSet phldrT="[Tekst]"/>
      <dgm:spPr>
        <a:noFill/>
        <a:ln w="3810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/>
            <a:t>późniejsze </a:t>
          </a:r>
          <a:r>
            <a:rPr lang="pl-PL" dirty="0"/>
            <a:t>losy dokumentu (</a:t>
          </a:r>
          <a:r>
            <a:rPr lang="pl-PL" dirty="0" err="1"/>
            <a:t>making</a:t>
          </a:r>
          <a:r>
            <a:rPr lang="pl-PL" dirty="0"/>
            <a:t>, </a:t>
          </a:r>
          <a:r>
            <a:rPr lang="pl-PL" dirty="0" err="1"/>
            <a:t>using</a:t>
          </a:r>
          <a:r>
            <a:rPr lang="pl-PL" dirty="0"/>
            <a:t>, </a:t>
          </a:r>
          <a:r>
            <a:rPr lang="pl-PL" dirty="0" err="1"/>
            <a:t>keeping</a:t>
          </a:r>
          <a:r>
            <a:rPr lang="pl-PL" dirty="0"/>
            <a:t>)</a:t>
          </a:r>
        </a:p>
      </dgm:t>
    </dgm:pt>
    <dgm:pt modelId="{223D5F2E-85ED-43CE-845B-14A3A67EC309}" type="parTrans" cxnId="{67750C5F-8F7E-4363-9D39-36CC6B538E3A}">
      <dgm:prSet/>
      <dgm:spPr/>
      <dgm:t>
        <a:bodyPr/>
        <a:lstStyle/>
        <a:p>
          <a:endParaRPr lang="pl-PL"/>
        </a:p>
      </dgm:t>
    </dgm:pt>
    <dgm:pt modelId="{05EE72AF-2D8A-4DDA-9E78-10B3724BF411}" type="sibTrans" cxnId="{67750C5F-8F7E-4363-9D39-36CC6B538E3A}">
      <dgm:prSet/>
      <dgm:spPr/>
      <dgm:t>
        <a:bodyPr/>
        <a:lstStyle/>
        <a:p>
          <a:endParaRPr lang="pl-PL"/>
        </a:p>
      </dgm:t>
    </dgm:pt>
    <dgm:pt modelId="{D026774E-8551-4863-B7A8-FC76026F8F71}" type="pres">
      <dgm:prSet presAssocID="{651DF261-D368-48AA-927A-5A03A7EAE0C9}" presName="diagram" presStyleCnt="0">
        <dgm:presLayoutVars>
          <dgm:dir/>
          <dgm:resizeHandles val="exact"/>
        </dgm:presLayoutVars>
      </dgm:prSet>
      <dgm:spPr/>
    </dgm:pt>
    <dgm:pt modelId="{9C12B813-CFD0-474C-AB68-EFF0F8E7E235}" type="pres">
      <dgm:prSet presAssocID="{454B86A7-AFCB-4F4F-8BB5-85D11132A016}" presName="node" presStyleLbl="node1" presStyleIdx="0" presStyleCnt="6">
        <dgm:presLayoutVars>
          <dgm:bulletEnabled val="1"/>
        </dgm:presLayoutVars>
      </dgm:prSet>
      <dgm:spPr/>
    </dgm:pt>
    <dgm:pt modelId="{83BB1591-1F3A-4F96-9362-8029B7D153B9}" type="pres">
      <dgm:prSet presAssocID="{AA7E0B4D-C780-42A8-BD4D-118238165135}" presName="sibTrans" presStyleCnt="0"/>
      <dgm:spPr/>
    </dgm:pt>
    <dgm:pt modelId="{D838CD80-D979-4C8B-9FA3-085C454575C3}" type="pres">
      <dgm:prSet presAssocID="{B50E4238-2B3E-4C62-89C5-616EF5C652BF}" presName="node" presStyleLbl="node1" presStyleIdx="1" presStyleCnt="6">
        <dgm:presLayoutVars>
          <dgm:bulletEnabled val="1"/>
        </dgm:presLayoutVars>
      </dgm:prSet>
      <dgm:spPr/>
    </dgm:pt>
    <dgm:pt modelId="{4239CFC5-1F51-44DD-A0FC-49A96BC715B9}" type="pres">
      <dgm:prSet presAssocID="{AF8A66E8-6B47-4008-9E51-A2DC066FCED4}" presName="sibTrans" presStyleCnt="0"/>
      <dgm:spPr/>
    </dgm:pt>
    <dgm:pt modelId="{33E0B00A-9F1B-4D31-8495-A0121D187C7C}" type="pres">
      <dgm:prSet presAssocID="{55ADABD0-322B-4C48-88EE-A38C915DC731}" presName="node" presStyleLbl="node1" presStyleIdx="2" presStyleCnt="6">
        <dgm:presLayoutVars>
          <dgm:bulletEnabled val="1"/>
        </dgm:presLayoutVars>
      </dgm:prSet>
      <dgm:spPr/>
    </dgm:pt>
    <dgm:pt modelId="{D2C5BF18-996B-4840-8786-3BB50B6D11D8}" type="pres">
      <dgm:prSet presAssocID="{02D929EA-B3FB-4B3E-8F5D-860542E66B61}" presName="sibTrans" presStyleCnt="0"/>
      <dgm:spPr/>
    </dgm:pt>
    <dgm:pt modelId="{17348770-3DFD-43D5-9528-930148B87024}" type="pres">
      <dgm:prSet presAssocID="{73283647-8C66-4CF6-B3B8-390452C5ED63}" presName="node" presStyleLbl="node1" presStyleIdx="3" presStyleCnt="6">
        <dgm:presLayoutVars>
          <dgm:bulletEnabled val="1"/>
        </dgm:presLayoutVars>
      </dgm:prSet>
      <dgm:spPr/>
    </dgm:pt>
    <dgm:pt modelId="{9F51E11A-6529-4138-915B-05DD8E80DBC3}" type="pres">
      <dgm:prSet presAssocID="{48546118-CB94-4A70-B759-F0202461DB19}" presName="sibTrans" presStyleCnt="0"/>
      <dgm:spPr/>
    </dgm:pt>
    <dgm:pt modelId="{202A74A1-46B0-48A6-8657-31642CE41F1D}" type="pres">
      <dgm:prSet presAssocID="{163F82F7-99CB-4CF6-B59B-A1880C730D0A}" presName="node" presStyleLbl="node1" presStyleIdx="4" presStyleCnt="6">
        <dgm:presLayoutVars>
          <dgm:bulletEnabled val="1"/>
        </dgm:presLayoutVars>
      </dgm:prSet>
      <dgm:spPr/>
    </dgm:pt>
    <dgm:pt modelId="{CDB66234-EF49-43D4-9560-9E2CBF7BCB3F}" type="pres">
      <dgm:prSet presAssocID="{754F0696-D3C6-4712-BA13-48AA7F055400}" presName="sibTrans" presStyleCnt="0"/>
      <dgm:spPr/>
    </dgm:pt>
    <dgm:pt modelId="{3B13CFAA-9630-479C-BBE2-E4137E38784E}" type="pres">
      <dgm:prSet presAssocID="{FFF1CF90-EF0A-45AA-969B-C8D439D4FC28}" presName="node" presStyleLbl="node1" presStyleIdx="5" presStyleCnt="6">
        <dgm:presLayoutVars>
          <dgm:bulletEnabled val="1"/>
        </dgm:presLayoutVars>
      </dgm:prSet>
      <dgm:spPr/>
    </dgm:pt>
  </dgm:ptLst>
  <dgm:cxnLst>
    <dgm:cxn modelId="{EEA3792C-1C65-4AAD-B5EC-21489DB251CE}" srcId="{651DF261-D368-48AA-927A-5A03A7EAE0C9}" destId="{B50E4238-2B3E-4C62-89C5-616EF5C652BF}" srcOrd="1" destOrd="0" parTransId="{E7FF212F-E602-425D-ABEC-A4035D948C59}" sibTransId="{AF8A66E8-6B47-4008-9E51-A2DC066FCED4}"/>
    <dgm:cxn modelId="{C324EC2D-A64B-4E00-A4AD-7AB963C8CDC8}" type="presOf" srcId="{651DF261-D368-48AA-927A-5A03A7EAE0C9}" destId="{D026774E-8551-4863-B7A8-FC76026F8F71}" srcOrd="0" destOrd="0" presId="urn:microsoft.com/office/officeart/2005/8/layout/default"/>
    <dgm:cxn modelId="{FDB0183D-2096-48B5-A598-30F286600E49}" type="presOf" srcId="{454B86A7-AFCB-4F4F-8BB5-85D11132A016}" destId="{9C12B813-CFD0-474C-AB68-EFF0F8E7E235}" srcOrd="0" destOrd="0" presId="urn:microsoft.com/office/officeart/2005/8/layout/default"/>
    <dgm:cxn modelId="{67750C5F-8F7E-4363-9D39-36CC6B538E3A}" srcId="{651DF261-D368-48AA-927A-5A03A7EAE0C9}" destId="{FFF1CF90-EF0A-45AA-969B-C8D439D4FC28}" srcOrd="5" destOrd="0" parTransId="{223D5F2E-85ED-43CE-845B-14A3A67EC309}" sibTransId="{05EE72AF-2D8A-4DDA-9E78-10B3724BF411}"/>
    <dgm:cxn modelId="{71C56A4B-7350-410D-AB11-F33A71C1DF35}" srcId="{651DF261-D368-48AA-927A-5A03A7EAE0C9}" destId="{163F82F7-99CB-4CF6-B59B-A1880C730D0A}" srcOrd="4" destOrd="0" parTransId="{E1854A5D-E578-4CBE-946D-43A5E365C008}" sibTransId="{754F0696-D3C6-4712-BA13-48AA7F055400}"/>
    <dgm:cxn modelId="{4D84C28E-7F26-4872-A814-C498D212F475}" srcId="{651DF261-D368-48AA-927A-5A03A7EAE0C9}" destId="{55ADABD0-322B-4C48-88EE-A38C915DC731}" srcOrd="2" destOrd="0" parTransId="{180CBB94-065A-4860-92FF-C5098AA1B7CA}" sibTransId="{02D929EA-B3FB-4B3E-8F5D-860542E66B61}"/>
    <dgm:cxn modelId="{02D7E1A0-BC0B-4905-97C3-75374126B50E}" type="presOf" srcId="{B50E4238-2B3E-4C62-89C5-616EF5C652BF}" destId="{D838CD80-D979-4C8B-9FA3-085C454575C3}" srcOrd="0" destOrd="0" presId="urn:microsoft.com/office/officeart/2005/8/layout/default"/>
    <dgm:cxn modelId="{DB77BDA7-F913-491F-87C9-289C23A484BF}" srcId="{651DF261-D368-48AA-927A-5A03A7EAE0C9}" destId="{73283647-8C66-4CF6-B3B8-390452C5ED63}" srcOrd="3" destOrd="0" parTransId="{82797138-12C5-48AA-8188-8C432B04165F}" sibTransId="{48546118-CB94-4A70-B759-F0202461DB19}"/>
    <dgm:cxn modelId="{58C940B5-B8AD-49BF-A4F4-69750684953F}" type="presOf" srcId="{55ADABD0-322B-4C48-88EE-A38C915DC731}" destId="{33E0B00A-9F1B-4D31-8495-A0121D187C7C}" srcOrd="0" destOrd="0" presId="urn:microsoft.com/office/officeart/2005/8/layout/default"/>
    <dgm:cxn modelId="{6EB580BB-37D1-44FF-9A03-F0749AAB5F3E}" type="presOf" srcId="{FFF1CF90-EF0A-45AA-969B-C8D439D4FC28}" destId="{3B13CFAA-9630-479C-BBE2-E4137E38784E}" srcOrd="0" destOrd="0" presId="urn:microsoft.com/office/officeart/2005/8/layout/default"/>
    <dgm:cxn modelId="{861276C9-7D88-4FAA-9F8C-C4FA829BA65B}" type="presOf" srcId="{73283647-8C66-4CF6-B3B8-390452C5ED63}" destId="{17348770-3DFD-43D5-9528-930148B87024}" srcOrd="0" destOrd="0" presId="urn:microsoft.com/office/officeart/2005/8/layout/default"/>
    <dgm:cxn modelId="{A5E290D7-69C8-4B5C-AC51-8230FC128468}" type="presOf" srcId="{163F82F7-99CB-4CF6-B59B-A1880C730D0A}" destId="{202A74A1-46B0-48A6-8657-31642CE41F1D}" srcOrd="0" destOrd="0" presId="urn:microsoft.com/office/officeart/2005/8/layout/default"/>
    <dgm:cxn modelId="{4510D9FB-AEA8-4068-84F0-9A8947D95C5D}" srcId="{651DF261-D368-48AA-927A-5A03A7EAE0C9}" destId="{454B86A7-AFCB-4F4F-8BB5-85D11132A016}" srcOrd="0" destOrd="0" parTransId="{69D5BD60-82BB-4F80-9E8A-F1C0C7C565C2}" sibTransId="{AA7E0B4D-C780-42A8-BD4D-118238165135}"/>
    <dgm:cxn modelId="{809F1823-144D-4747-BCDD-49556C9CEC2C}" type="presParOf" srcId="{D026774E-8551-4863-B7A8-FC76026F8F71}" destId="{9C12B813-CFD0-474C-AB68-EFF0F8E7E235}" srcOrd="0" destOrd="0" presId="urn:microsoft.com/office/officeart/2005/8/layout/default"/>
    <dgm:cxn modelId="{D66C726D-F32E-4134-8129-7ADA4E1870FC}" type="presParOf" srcId="{D026774E-8551-4863-B7A8-FC76026F8F71}" destId="{83BB1591-1F3A-4F96-9362-8029B7D153B9}" srcOrd="1" destOrd="0" presId="urn:microsoft.com/office/officeart/2005/8/layout/default"/>
    <dgm:cxn modelId="{25E7438D-1E91-4F5F-96F9-2C2E9F4AEE50}" type="presParOf" srcId="{D026774E-8551-4863-B7A8-FC76026F8F71}" destId="{D838CD80-D979-4C8B-9FA3-085C454575C3}" srcOrd="2" destOrd="0" presId="urn:microsoft.com/office/officeart/2005/8/layout/default"/>
    <dgm:cxn modelId="{8F6F82F8-F3B3-48EC-BEC7-006A7F411B9B}" type="presParOf" srcId="{D026774E-8551-4863-B7A8-FC76026F8F71}" destId="{4239CFC5-1F51-44DD-A0FC-49A96BC715B9}" srcOrd="3" destOrd="0" presId="urn:microsoft.com/office/officeart/2005/8/layout/default"/>
    <dgm:cxn modelId="{B56CFF2D-E964-49EE-82BA-BEB8E0821730}" type="presParOf" srcId="{D026774E-8551-4863-B7A8-FC76026F8F71}" destId="{33E0B00A-9F1B-4D31-8495-A0121D187C7C}" srcOrd="4" destOrd="0" presId="urn:microsoft.com/office/officeart/2005/8/layout/default"/>
    <dgm:cxn modelId="{70AF2A0E-5E59-44F1-ACC6-665725D0ACE7}" type="presParOf" srcId="{D026774E-8551-4863-B7A8-FC76026F8F71}" destId="{D2C5BF18-996B-4840-8786-3BB50B6D11D8}" srcOrd="5" destOrd="0" presId="urn:microsoft.com/office/officeart/2005/8/layout/default"/>
    <dgm:cxn modelId="{5665C315-005D-420B-942A-7FB9743E8850}" type="presParOf" srcId="{D026774E-8551-4863-B7A8-FC76026F8F71}" destId="{17348770-3DFD-43D5-9528-930148B87024}" srcOrd="6" destOrd="0" presId="urn:microsoft.com/office/officeart/2005/8/layout/default"/>
    <dgm:cxn modelId="{6087A995-0E72-4200-BAE1-0BDC210D1DA1}" type="presParOf" srcId="{D026774E-8551-4863-B7A8-FC76026F8F71}" destId="{9F51E11A-6529-4138-915B-05DD8E80DBC3}" srcOrd="7" destOrd="0" presId="urn:microsoft.com/office/officeart/2005/8/layout/default"/>
    <dgm:cxn modelId="{07ACC311-895D-4507-BBE2-EFD98C5D5187}" type="presParOf" srcId="{D026774E-8551-4863-B7A8-FC76026F8F71}" destId="{202A74A1-46B0-48A6-8657-31642CE41F1D}" srcOrd="8" destOrd="0" presId="urn:microsoft.com/office/officeart/2005/8/layout/default"/>
    <dgm:cxn modelId="{C5362FA3-6AC9-40C3-87A7-89319054C16D}" type="presParOf" srcId="{D026774E-8551-4863-B7A8-FC76026F8F71}" destId="{CDB66234-EF49-43D4-9560-9E2CBF7BCB3F}" srcOrd="9" destOrd="0" presId="urn:microsoft.com/office/officeart/2005/8/layout/default"/>
    <dgm:cxn modelId="{7932DAA0-2195-4CAB-98B2-EE6C4FAFAC48}" type="presParOf" srcId="{D026774E-8551-4863-B7A8-FC76026F8F71}" destId="{3B13CFAA-9630-479C-BBE2-E4137E38784E}" srcOrd="10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1DF261-D368-48AA-927A-5A03A7EAE0C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2099B66A-24C0-44B4-961E-C021977FCCAE}">
      <dgm:prSet phldrT="[Tekst]"/>
      <dgm:spPr>
        <a:noFill/>
        <a:ln w="5715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kontekst prawny </a:t>
          </a:r>
        </a:p>
        <a:p>
          <a:pPr>
            <a:buFont typeface="Arial" panose="020B0604020202020204" pitchFamily="34" charset="0"/>
            <a:buChar char="•"/>
          </a:pPr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 ustrojowy </a:t>
          </a:r>
        </a:p>
      </dgm:t>
    </dgm:pt>
    <dgm:pt modelId="{715DF3BB-5F93-412F-B412-C6C6FD487AA2}" type="parTrans" cxnId="{EE85EC5A-6EDA-4F2A-97CB-AF5D02722C2C}">
      <dgm:prSet/>
      <dgm:spPr/>
      <dgm:t>
        <a:bodyPr/>
        <a:lstStyle/>
        <a:p>
          <a:endParaRPr lang="pl-PL"/>
        </a:p>
      </dgm:t>
    </dgm:pt>
    <dgm:pt modelId="{6129F827-9C0D-41D6-BFA2-34C7F1008136}" type="sibTrans" cxnId="{EE85EC5A-6EDA-4F2A-97CB-AF5D02722C2C}">
      <dgm:prSet/>
      <dgm:spPr/>
      <dgm:t>
        <a:bodyPr/>
        <a:lstStyle/>
        <a:p>
          <a:endParaRPr lang="pl-PL"/>
        </a:p>
      </dgm:t>
    </dgm:pt>
    <dgm:pt modelId="{8AA17D62-6FD6-47DD-A47D-500C29B24181}">
      <dgm:prSet phldrT="[Tekst]"/>
      <dgm:spPr>
        <a:noFill/>
        <a:ln w="5715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funkcjonowanie (dalsze losy)</a:t>
          </a:r>
        </a:p>
      </dgm:t>
    </dgm:pt>
    <dgm:pt modelId="{6D74F370-59A2-401F-AAA5-18DFD19FE6DA}" type="parTrans" cxnId="{AF4E6C2F-9F23-47CD-9051-35BF30CA84E1}">
      <dgm:prSet/>
      <dgm:spPr/>
      <dgm:t>
        <a:bodyPr/>
        <a:lstStyle/>
        <a:p>
          <a:endParaRPr lang="pl-PL"/>
        </a:p>
      </dgm:t>
    </dgm:pt>
    <dgm:pt modelId="{1BCA5B6A-A7B3-4E5D-974C-23121B09E22A}" type="sibTrans" cxnId="{AF4E6C2F-9F23-47CD-9051-35BF30CA84E1}">
      <dgm:prSet/>
      <dgm:spPr/>
      <dgm:t>
        <a:bodyPr/>
        <a:lstStyle/>
        <a:p>
          <a:endParaRPr lang="pl-PL"/>
        </a:p>
      </dgm:t>
    </dgm:pt>
    <dgm:pt modelId="{3F7295B2-9192-46CF-9312-763487907D68}">
      <dgm:prSet phldrT="[Tekst]"/>
      <dgm:spPr>
        <a:noFill/>
        <a:ln w="57150">
          <a:solidFill>
            <a:srgbClr val="C00000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opis formy, </a:t>
          </a:r>
        </a:p>
        <a:p>
          <a:pPr>
            <a:buFont typeface="Arial" panose="020B0604020202020204" pitchFamily="34" charset="0"/>
            <a:buChar char="•"/>
          </a:pPr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cech zewnętrznych </a:t>
          </a:r>
        </a:p>
        <a:p>
          <a:pPr>
            <a:buFont typeface="Arial" panose="020B0604020202020204" pitchFamily="34" charset="0"/>
            <a:buChar char="•"/>
          </a:pPr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 wewnętrznych </a:t>
          </a:r>
        </a:p>
      </dgm:t>
    </dgm:pt>
    <dgm:pt modelId="{D5EAA171-0543-4631-8317-88DF9B9F09AF}" type="parTrans" cxnId="{F15D96C6-E2DE-4BBA-BB0D-1DC7BE1E8A71}">
      <dgm:prSet/>
      <dgm:spPr/>
      <dgm:t>
        <a:bodyPr/>
        <a:lstStyle/>
        <a:p>
          <a:endParaRPr lang="pl-PL"/>
        </a:p>
      </dgm:t>
    </dgm:pt>
    <dgm:pt modelId="{F55FD8FB-8355-4283-B8F5-FEBF808F0C8A}" type="sibTrans" cxnId="{F15D96C6-E2DE-4BBA-BB0D-1DC7BE1E8A71}">
      <dgm:prSet/>
      <dgm:spPr/>
      <dgm:t>
        <a:bodyPr/>
        <a:lstStyle/>
        <a:p>
          <a:endParaRPr lang="pl-PL"/>
        </a:p>
      </dgm:t>
    </dgm:pt>
    <dgm:pt modelId="{C11DA4D0-ACC5-41F7-AF6B-96CAA35CCC9F}" type="pres">
      <dgm:prSet presAssocID="{651DF261-D368-48AA-927A-5A03A7EAE0C9}" presName="Name0" presStyleCnt="0">
        <dgm:presLayoutVars>
          <dgm:dir/>
          <dgm:resizeHandles val="exact"/>
        </dgm:presLayoutVars>
      </dgm:prSet>
      <dgm:spPr/>
    </dgm:pt>
    <dgm:pt modelId="{76CAA858-9B6A-4D97-A93A-15F01853CCA2}" type="pres">
      <dgm:prSet presAssocID="{3F7295B2-9192-46CF-9312-763487907D68}" presName="parTxOnly" presStyleLbl="node1" presStyleIdx="0" presStyleCnt="3">
        <dgm:presLayoutVars>
          <dgm:bulletEnabled val="1"/>
        </dgm:presLayoutVars>
      </dgm:prSet>
      <dgm:spPr/>
    </dgm:pt>
    <dgm:pt modelId="{7C324C3D-A03B-4F0E-84D1-A78B474FB6E4}" type="pres">
      <dgm:prSet presAssocID="{F55FD8FB-8355-4283-B8F5-FEBF808F0C8A}" presName="parSpace" presStyleCnt="0"/>
      <dgm:spPr/>
    </dgm:pt>
    <dgm:pt modelId="{CA90F9E1-0C6C-4ECB-ABFC-FC92CA7EF78D}" type="pres">
      <dgm:prSet presAssocID="{2099B66A-24C0-44B4-961E-C021977FCCAE}" presName="parTxOnly" presStyleLbl="node1" presStyleIdx="1" presStyleCnt="3">
        <dgm:presLayoutVars>
          <dgm:bulletEnabled val="1"/>
        </dgm:presLayoutVars>
      </dgm:prSet>
      <dgm:spPr/>
    </dgm:pt>
    <dgm:pt modelId="{DCF10AA1-C52D-4909-A178-FA4372430045}" type="pres">
      <dgm:prSet presAssocID="{6129F827-9C0D-41D6-BFA2-34C7F1008136}" presName="parSpace" presStyleCnt="0"/>
      <dgm:spPr/>
    </dgm:pt>
    <dgm:pt modelId="{93589735-46AC-48F9-833D-F6056AB06874}" type="pres">
      <dgm:prSet presAssocID="{8AA17D62-6FD6-47DD-A47D-500C29B24181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B098330E-C70E-4035-BC3F-CED2BA8BF552}" type="presOf" srcId="{2099B66A-24C0-44B4-961E-C021977FCCAE}" destId="{CA90F9E1-0C6C-4ECB-ABFC-FC92CA7EF78D}" srcOrd="0" destOrd="0" presId="urn:microsoft.com/office/officeart/2005/8/layout/hChevron3"/>
    <dgm:cxn modelId="{AF4E6C2F-9F23-47CD-9051-35BF30CA84E1}" srcId="{651DF261-D368-48AA-927A-5A03A7EAE0C9}" destId="{8AA17D62-6FD6-47DD-A47D-500C29B24181}" srcOrd="2" destOrd="0" parTransId="{6D74F370-59A2-401F-AAA5-18DFD19FE6DA}" sibTransId="{1BCA5B6A-A7B3-4E5D-974C-23121B09E22A}"/>
    <dgm:cxn modelId="{EE85EC5A-6EDA-4F2A-97CB-AF5D02722C2C}" srcId="{651DF261-D368-48AA-927A-5A03A7EAE0C9}" destId="{2099B66A-24C0-44B4-961E-C021977FCCAE}" srcOrd="1" destOrd="0" parTransId="{715DF3BB-5F93-412F-B412-C6C6FD487AA2}" sibTransId="{6129F827-9C0D-41D6-BFA2-34C7F1008136}"/>
    <dgm:cxn modelId="{80031888-D514-4B93-BE7E-E468296C594F}" type="presOf" srcId="{651DF261-D368-48AA-927A-5A03A7EAE0C9}" destId="{C11DA4D0-ACC5-41F7-AF6B-96CAA35CCC9F}" srcOrd="0" destOrd="0" presId="urn:microsoft.com/office/officeart/2005/8/layout/hChevron3"/>
    <dgm:cxn modelId="{FA49E38D-1480-4712-AE33-C5F48377FF13}" type="presOf" srcId="{8AA17D62-6FD6-47DD-A47D-500C29B24181}" destId="{93589735-46AC-48F9-833D-F6056AB06874}" srcOrd="0" destOrd="0" presId="urn:microsoft.com/office/officeart/2005/8/layout/hChevron3"/>
    <dgm:cxn modelId="{C1F871C5-925E-4008-AE33-78AFD348C184}" type="presOf" srcId="{3F7295B2-9192-46CF-9312-763487907D68}" destId="{76CAA858-9B6A-4D97-A93A-15F01853CCA2}" srcOrd="0" destOrd="0" presId="urn:microsoft.com/office/officeart/2005/8/layout/hChevron3"/>
    <dgm:cxn modelId="{F15D96C6-E2DE-4BBA-BB0D-1DC7BE1E8A71}" srcId="{651DF261-D368-48AA-927A-5A03A7EAE0C9}" destId="{3F7295B2-9192-46CF-9312-763487907D68}" srcOrd="0" destOrd="0" parTransId="{D5EAA171-0543-4631-8317-88DF9B9F09AF}" sibTransId="{F55FD8FB-8355-4283-B8F5-FEBF808F0C8A}"/>
    <dgm:cxn modelId="{65AA725C-C76E-462B-A292-08D66BB3A3E1}" type="presParOf" srcId="{C11DA4D0-ACC5-41F7-AF6B-96CAA35CCC9F}" destId="{76CAA858-9B6A-4D97-A93A-15F01853CCA2}" srcOrd="0" destOrd="0" presId="urn:microsoft.com/office/officeart/2005/8/layout/hChevron3"/>
    <dgm:cxn modelId="{A71F54DC-799D-4F06-922F-8F26E05CBD0A}" type="presParOf" srcId="{C11DA4D0-ACC5-41F7-AF6B-96CAA35CCC9F}" destId="{7C324C3D-A03B-4F0E-84D1-A78B474FB6E4}" srcOrd="1" destOrd="0" presId="urn:microsoft.com/office/officeart/2005/8/layout/hChevron3"/>
    <dgm:cxn modelId="{B08C0649-F962-4D60-BA3D-CEEA78B4F7A2}" type="presParOf" srcId="{C11DA4D0-ACC5-41F7-AF6B-96CAA35CCC9F}" destId="{CA90F9E1-0C6C-4ECB-ABFC-FC92CA7EF78D}" srcOrd="2" destOrd="0" presId="urn:microsoft.com/office/officeart/2005/8/layout/hChevron3"/>
    <dgm:cxn modelId="{7F816370-D756-44D0-B511-F55151C4ADC7}" type="presParOf" srcId="{C11DA4D0-ACC5-41F7-AF6B-96CAA35CCC9F}" destId="{DCF10AA1-C52D-4909-A178-FA4372430045}" srcOrd="3" destOrd="0" presId="urn:microsoft.com/office/officeart/2005/8/layout/hChevron3"/>
    <dgm:cxn modelId="{F2947208-A979-4BD1-9B9D-026312B27CB3}" type="presParOf" srcId="{C11DA4D0-ACC5-41F7-AF6B-96CAA35CCC9F}" destId="{93589735-46AC-48F9-833D-F6056AB06874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1DF261-D368-48AA-927A-5A03A7EAE0C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454B86A7-AFCB-4F4F-8BB5-85D11132A016}">
      <dgm:prSet phldrT="[Tekst]"/>
      <dgm:spPr>
        <a:noFill/>
        <a:ln w="57150">
          <a:solidFill>
            <a:schemeClr val="bg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>
              <a:solidFill>
                <a:srgbClr val="C00000"/>
              </a:solidFill>
            </a:rPr>
            <a:t>zastosowanie </a:t>
          </a:r>
          <a:br>
            <a:rPr lang="pl-PL" dirty="0">
              <a:solidFill>
                <a:srgbClr val="C00000"/>
              </a:solidFill>
            </a:rPr>
          </a:br>
          <a:r>
            <a:rPr lang="pl-PL" dirty="0">
              <a:solidFill>
                <a:srgbClr val="C00000"/>
              </a:solidFill>
            </a:rPr>
            <a:t>do późnego średniowiecza, czasów nowożytnych, a nawet najnowszych, </a:t>
          </a:r>
          <a:endParaRPr lang="pl-PL" b="0" cap="none" spc="0" dirty="0">
            <a:ln w="0"/>
            <a:solidFill>
              <a:srgbClr val="C00000"/>
            </a:solidFill>
            <a:effectLst/>
          </a:endParaRPr>
        </a:p>
      </dgm:t>
    </dgm:pt>
    <dgm:pt modelId="{69D5BD60-82BB-4F80-9E8A-F1C0C7C565C2}" type="parTrans" cxnId="{4510D9FB-AEA8-4068-84F0-9A8947D95C5D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/>
          </a:endParaRPr>
        </a:p>
      </dgm:t>
    </dgm:pt>
    <dgm:pt modelId="{AA7E0B4D-C780-42A8-BD4D-118238165135}" type="sibTrans" cxnId="{4510D9FB-AEA8-4068-84F0-9A8947D95C5D}">
      <dgm:prSet/>
      <dgm:spPr/>
      <dgm:t>
        <a:bodyPr/>
        <a:lstStyle/>
        <a:p>
          <a:endParaRPr lang="pl-PL" b="0" cap="none" spc="0">
            <a:ln w="0"/>
            <a:solidFill>
              <a:schemeClr val="tx1"/>
            </a:solidFill>
            <a:effectLst/>
          </a:endParaRPr>
        </a:p>
      </dgm:t>
    </dgm:pt>
    <dgm:pt modelId="{70080891-35A8-4AE3-8368-AED71FB2C27D}">
      <dgm:prSet phldrT="[Tekst]"/>
      <dgm:spPr>
        <a:noFill/>
        <a:ln w="57150">
          <a:solidFill>
            <a:schemeClr val="bg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>
              <a:solidFill>
                <a:srgbClr val="C00000"/>
              </a:solidFill>
            </a:rPr>
            <a:t>zastosowanie </a:t>
          </a:r>
          <a:br>
            <a:rPr lang="pl-PL" dirty="0">
              <a:solidFill>
                <a:srgbClr val="C00000"/>
              </a:solidFill>
            </a:rPr>
          </a:br>
          <a:r>
            <a:rPr lang="pl-PL" dirty="0">
              <a:solidFill>
                <a:srgbClr val="C00000"/>
              </a:solidFill>
            </a:rPr>
            <a:t>do wszelkich form dokumentacji </a:t>
          </a:r>
          <a:r>
            <a:rPr lang="pl-PL" dirty="0">
              <a:solidFill>
                <a:schemeClr val="tx1"/>
              </a:solidFill>
            </a:rPr>
            <a:t>(księgi, ekstrakty, listy, rachunki, akta itd.), </a:t>
          </a:r>
          <a:endParaRPr lang="pl-PL" b="0" cap="none" spc="0" dirty="0">
            <a:ln w="0"/>
            <a:solidFill>
              <a:schemeClr val="tx1"/>
            </a:solidFill>
            <a:effectLst/>
          </a:endParaRPr>
        </a:p>
      </dgm:t>
    </dgm:pt>
    <dgm:pt modelId="{3BD1D7F8-ED98-49CF-9610-0D19027193BD}" type="parTrans" cxnId="{E65E7A4F-E96F-4818-822A-11A389D30F28}">
      <dgm:prSet/>
      <dgm:spPr/>
      <dgm:t>
        <a:bodyPr/>
        <a:lstStyle/>
        <a:p>
          <a:endParaRPr lang="pl-PL"/>
        </a:p>
      </dgm:t>
    </dgm:pt>
    <dgm:pt modelId="{58B42082-DD60-4D88-9226-CA08D8C0F49F}" type="sibTrans" cxnId="{E65E7A4F-E96F-4818-822A-11A389D30F28}">
      <dgm:prSet/>
      <dgm:spPr/>
      <dgm:t>
        <a:bodyPr/>
        <a:lstStyle/>
        <a:p>
          <a:endParaRPr lang="pl-PL"/>
        </a:p>
      </dgm:t>
    </dgm:pt>
    <dgm:pt modelId="{C4D29EFE-C4BB-4918-BDFA-EAEB1B059B65}">
      <dgm:prSet phldrT="[Tekst]"/>
      <dgm:spPr>
        <a:noFill/>
        <a:ln w="57150">
          <a:solidFill>
            <a:schemeClr val="bg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dirty="0">
              <a:solidFill>
                <a:srgbClr val="C00000"/>
              </a:solidFill>
            </a:rPr>
            <a:t>walor</a:t>
          </a:r>
          <a:r>
            <a:rPr lang="pl-PL" dirty="0"/>
            <a:t> </a:t>
          </a:r>
          <a:r>
            <a:rPr lang="pl-PL" dirty="0">
              <a:solidFill>
                <a:srgbClr val="C00000"/>
              </a:solidFill>
            </a:rPr>
            <a:t>dydaktyczny</a:t>
          </a:r>
          <a:r>
            <a:rPr lang="pl-PL" dirty="0"/>
            <a:t> </a:t>
          </a:r>
          <a:endParaRPr lang="pl-PL" b="0" cap="none" spc="0" dirty="0">
            <a:ln w="0"/>
            <a:solidFill>
              <a:schemeClr val="tx1"/>
            </a:solidFill>
            <a:effectLst/>
          </a:endParaRPr>
        </a:p>
      </dgm:t>
    </dgm:pt>
    <dgm:pt modelId="{679F1CCD-9C46-4754-ACAF-C2730BA52A95}" type="parTrans" cxnId="{388B9866-8B20-4C2F-8A52-093187F2A0E9}">
      <dgm:prSet/>
      <dgm:spPr/>
      <dgm:t>
        <a:bodyPr/>
        <a:lstStyle/>
        <a:p>
          <a:endParaRPr lang="pl-PL"/>
        </a:p>
      </dgm:t>
    </dgm:pt>
    <dgm:pt modelId="{6D2B9663-C754-4192-9F31-3A55992D8C4A}" type="sibTrans" cxnId="{388B9866-8B20-4C2F-8A52-093187F2A0E9}">
      <dgm:prSet/>
      <dgm:spPr/>
      <dgm:t>
        <a:bodyPr/>
        <a:lstStyle/>
        <a:p>
          <a:endParaRPr lang="pl-PL"/>
        </a:p>
      </dgm:t>
    </dgm:pt>
    <dgm:pt modelId="{D026774E-8551-4863-B7A8-FC76026F8F71}" type="pres">
      <dgm:prSet presAssocID="{651DF261-D368-48AA-927A-5A03A7EAE0C9}" presName="diagram" presStyleCnt="0">
        <dgm:presLayoutVars>
          <dgm:dir/>
          <dgm:resizeHandles val="exact"/>
        </dgm:presLayoutVars>
      </dgm:prSet>
      <dgm:spPr/>
    </dgm:pt>
    <dgm:pt modelId="{9C12B813-CFD0-474C-AB68-EFF0F8E7E235}" type="pres">
      <dgm:prSet presAssocID="{454B86A7-AFCB-4F4F-8BB5-85D11132A016}" presName="node" presStyleLbl="node1" presStyleIdx="0" presStyleCnt="3">
        <dgm:presLayoutVars>
          <dgm:bulletEnabled val="1"/>
        </dgm:presLayoutVars>
      </dgm:prSet>
      <dgm:spPr/>
    </dgm:pt>
    <dgm:pt modelId="{45C32A7E-0C07-4F25-809C-BD6D7DBB134D}" type="pres">
      <dgm:prSet presAssocID="{AA7E0B4D-C780-42A8-BD4D-118238165135}" presName="sibTrans" presStyleCnt="0"/>
      <dgm:spPr/>
    </dgm:pt>
    <dgm:pt modelId="{FA799E57-0014-4139-B2A7-FFC44C4AA4E2}" type="pres">
      <dgm:prSet presAssocID="{70080891-35A8-4AE3-8368-AED71FB2C27D}" presName="node" presStyleLbl="node1" presStyleIdx="1" presStyleCnt="3">
        <dgm:presLayoutVars>
          <dgm:bulletEnabled val="1"/>
        </dgm:presLayoutVars>
      </dgm:prSet>
      <dgm:spPr/>
    </dgm:pt>
    <dgm:pt modelId="{E3E6A5E6-A38B-4244-85E7-2AD6788F3DDE}" type="pres">
      <dgm:prSet presAssocID="{58B42082-DD60-4D88-9226-CA08D8C0F49F}" presName="sibTrans" presStyleCnt="0"/>
      <dgm:spPr/>
    </dgm:pt>
    <dgm:pt modelId="{48BCC1D5-5B61-4E70-856F-C2EC7A573719}" type="pres">
      <dgm:prSet presAssocID="{C4D29EFE-C4BB-4918-BDFA-EAEB1B059B65}" presName="node" presStyleLbl="node1" presStyleIdx="2" presStyleCnt="3">
        <dgm:presLayoutVars>
          <dgm:bulletEnabled val="1"/>
        </dgm:presLayoutVars>
      </dgm:prSet>
      <dgm:spPr/>
    </dgm:pt>
  </dgm:ptLst>
  <dgm:cxnLst>
    <dgm:cxn modelId="{C324EC2D-A64B-4E00-A4AD-7AB963C8CDC8}" type="presOf" srcId="{651DF261-D368-48AA-927A-5A03A7EAE0C9}" destId="{D026774E-8551-4863-B7A8-FC76026F8F71}" srcOrd="0" destOrd="0" presId="urn:microsoft.com/office/officeart/2005/8/layout/default"/>
    <dgm:cxn modelId="{FDB0183D-2096-48B5-A598-30F286600E49}" type="presOf" srcId="{454B86A7-AFCB-4F4F-8BB5-85D11132A016}" destId="{9C12B813-CFD0-474C-AB68-EFF0F8E7E235}" srcOrd="0" destOrd="0" presId="urn:microsoft.com/office/officeart/2005/8/layout/default"/>
    <dgm:cxn modelId="{C9533A42-A3AF-4154-B823-9DAA50B63CD2}" type="presOf" srcId="{C4D29EFE-C4BB-4918-BDFA-EAEB1B059B65}" destId="{48BCC1D5-5B61-4E70-856F-C2EC7A573719}" srcOrd="0" destOrd="0" presId="urn:microsoft.com/office/officeart/2005/8/layout/default"/>
    <dgm:cxn modelId="{388B9866-8B20-4C2F-8A52-093187F2A0E9}" srcId="{651DF261-D368-48AA-927A-5A03A7EAE0C9}" destId="{C4D29EFE-C4BB-4918-BDFA-EAEB1B059B65}" srcOrd="2" destOrd="0" parTransId="{679F1CCD-9C46-4754-ACAF-C2730BA52A95}" sibTransId="{6D2B9663-C754-4192-9F31-3A55992D8C4A}"/>
    <dgm:cxn modelId="{E65E7A4F-E96F-4818-822A-11A389D30F28}" srcId="{651DF261-D368-48AA-927A-5A03A7EAE0C9}" destId="{70080891-35A8-4AE3-8368-AED71FB2C27D}" srcOrd="1" destOrd="0" parTransId="{3BD1D7F8-ED98-49CF-9610-0D19027193BD}" sibTransId="{58B42082-DD60-4D88-9226-CA08D8C0F49F}"/>
    <dgm:cxn modelId="{B8317FBB-7292-4C7A-A40C-FF2A7EE93D2D}" type="presOf" srcId="{70080891-35A8-4AE3-8368-AED71FB2C27D}" destId="{FA799E57-0014-4139-B2A7-FFC44C4AA4E2}" srcOrd="0" destOrd="0" presId="urn:microsoft.com/office/officeart/2005/8/layout/default"/>
    <dgm:cxn modelId="{4510D9FB-AEA8-4068-84F0-9A8947D95C5D}" srcId="{651DF261-D368-48AA-927A-5A03A7EAE0C9}" destId="{454B86A7-AFCB-4F4F-8BB5-85D11132A016}" srcOrd="0" destOrd="0" parTransId="{69D5BD60-82BB-4F80-9E8A-F1C0C7C565C2}" sibTransId="{AA7E0B4D-C780-42A8-BD4D-118238165135}"/>
    <dgm:cxn modelId="{809F1823-144D-4747-BCDD-49556C9CEC2C}" type="presParOf" srcId="{D026774E-8551-4863-B7A8-FC76026F8F71}" destId="{9C12B813-CFD0-474C-AB68-EFF0F8E7E235}" srcOrd="0" destOrd="0" presId="urn:microsoft.com/office/officeart/2005/8/layout/default"/>
    <dgm:cxn modelId="{2354EE00-2FAD-4A7E-BEEB-6E8AA9A666E2}" type="presParOf" srcId="{D026774E-8551-4863-B7A8-FC76026F8F71}" destId="{45C32A7E-0C07-4F25-809C-BD6D7DBB134D}" srcOrd="1" destOrd="0" presId="urn:microsoft.com/office/officeart/2005/8/layout/default"/>
    <dgm:cxn modelId="{A2487145-976C-4DD1-92B1-DEDE168F1026}" type="presParOf" srcId="{D026774E-8551-4863-B7A8-FC76026F8F71}" destId="{FA799E57-0014-4139-B2A7-FFC44C4AA4E2}" srcOrd="2" destOrd="0" presId="urn:microsoft.com/office/officeart/2005/8/layout/default"/>
    <dgm:cxn modelId="{B4F3ACBA-5619-4CDD-8D23-B08BBEC0588E}" type="presParOf" srcId="{D026774E-8551-4863-B7A8-FC76026F8F71}" destId="{E3E6A5E6-A38B-4244-85E7-2AD6788F3DDE}" srcOrd="3" destOrd="0" presId="urn:microsoft.com/office/officeart/2005/8/layout/default"/>
    <dgm:cxn modelId="{924E443E-BC84-4F4E-9A2F-AC87A8078957}" type="presParOf" srcId="{D026774E-8551-4863-B7A8-FC76026F8F71}" destId="{48BCC1D5-5B61-4E70-856F-C2EC7A57371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4A71A-A522-4B9D-BB56-810C45930F3E}">
      <dsp:nvSpPr>
        <dsp:cNvPr id="0" name=""/>
        <dsp:cNvSpPr/>
      </dsp:nvSpPr>
      <dsp:spPr>
        <a:xfrm>
          <a:off x="2371425" y="1438975"/>
          <a:ext cx="5137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95" y="45720"/>
              </a:lnTo>
            </a:path>
          </a:pathLst>
        </a:custGeom>
        <a:noFill/>
        <a:ln w="6350" cap="flat" cmpd="sng" algn="ctr">
          <a:solidFill>
            <a:scrgbClr r="0" g="0" b="0">
              <a:tint val="70000"/>
            </a:scrgbClr>
          </a:solidFill>
          <a:prstDash val="solid"/>
          <a:headEnd type="none" w="med" len="med"/>
          <a:tailEnd type="non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2614713" y="1481973"/>
        <a:ext cx="27219" cy="5443"/>
      </dsp:txXfrm>
    </dsp:sp>
    <dsp:sp modelId="{A6A62B78-33A5-4A1B-B0D3-E5DBA9CA4DD3}">
      <dsp:nvSpPr>
        <dsp:cNvPr id="0" name=""/>
        <dsp:cNvSpPr/>
      </dsp:nvSpPr>
      <dsp:spPr>
        <a:xfrm>
          <a:off x="6287" y="774614"/>
          <a:ext cx="2366937" cy="1420162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300" kern="1200" dirty="0"/>
            <a:t>dekonstrukcja pojęcia kancelaryjności </a:t>
          </a:r>
        </a:p>
      </dsp:txBody>
      <dsp:txXfrm>
        <a:off x="6287" y="774614"/>
        <a:ext cx="2366937" cy="1420162"/>
      </dsp:txXfrm>
    </dsp:sp>
    <dsp:sp modelId="{35BAD4D0-F26D-4295-AB6E-09A96D8CAE3C}">
      <dsp:nvSpPr>
        <dsp:cNvPr id="0" name=""/>
        <dsp:cNvSpPr/>
      </dsp:nvSpPr>
      <dsp:spPr>
        <a:xfrm>
          <a:off x="5282758" y="1438975"/>
          <a:ext cx="5137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95" y="45720"/>
              </a:lnTo>
            </a:path>
          </a:pathLst>
        </a:custGeom>
        <a:noFill/>
        <a:ln w="6350" cap="flat" cmpd="sng" algn="ctr">
          <a:solidFill>
            <a:scrgbClr r="0" g="0" b="0">
              <a:tint val="70000"/>
            </a:scrgbClr>
          </a:solidFill>
          <a:prstDash val="solid"/>
          <a:headEnd type="none" w="med" len="med"/>
          <a:tailEnd type="non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526046" y="1481973"/>
        <a:ext cx="27219" cy="5443"/>
      </dsp:txXfrm>
    </dsp:sp>
    <dsp:sp modelId="{2E932E67-2686-46CA-B2D3-D453CF55147A}">
      <dsp:nvSpPr>
        <dsp:cNvPr id="0" name=""/>
        <dsp:cNvSpPr/>
      </dsp:nvSpPr>
      <dsp:spPr>
        <a:xfrm>
          <a:off x="2917621" y="774614"/>
          <a:ext cx="2366937" cy="1420162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300" kern="1200" dirty="0"/>
            <a:t>badania formuł </a:t>
          </a:r>
        </a:p>
      </dsp:txBody>
      <dsp:txXfrm>
        <a:off x="2917621" y="774614"/>
        <a:ext cx="2366937" cy="1420162"/>
      </dsp:txXfrm>
    </dsp:sp>
    <dsp:sp modelId="{309250D4-FCDB-4234-8FF2-D2469D5BDF1F}">
      <dsp:nvSpPr>
        <dsp:cNvPr id="0" name=""/>
        <dsp:cNvSpPr/>
      </dsp:nvSpPr>
      <dsp:spPr>
        <a:xfrm>
          <a:off x="1189756" y="2192976"/>
          <a:ext cx="5822666" cy="513795"/>
        </a:xfrm>
        <a:custGeom>
          <a:avLst/>
          <a:gdLst/>
          <a:ahLst/>
          <a:cxnLst/>
          <a:rect l="0" t="0" r="0" b="0"/>
          <a:pathLst>
            <a:path>
              <a:moveTo>
                <a:pt x="5822666" y="0"/>
              </a:moveTo>
              <a:lnTo>
                <a:pt x="5822666" y="273997"/>
              </a:lnTo>
              <a:lnTo>
                <a:pt x="0" y="273997"/>
              </a:lnTo>
              <a:lnTo>
                <a:pt x="0" y="513795"/>
              </a:lnTo>
            </a:path>
          </a:pathLst>
        </a:custGeom>
        <a:noFill/>
        <a:ln w="6350" cap="flat" cmpd="sng" algn="ctr">
          <a:solidFill>
            <a:scrgbClr r="0" g="0" b="0">
              <a:tint val="70000"/>
            </a:scrgbClr>
          </a:solidFill>
          <a:prstDash val="solid"/>
          <a:headEnd type="none" w="med" len="med"/>
          <a:tailEnd type="non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3954888" y="2447152"/>
        <a:ext cx="292403" cy="5443"/>
      </dsp:txXfrm>
    </dsp:sp>
    <dsp:sp modelId="{1553C35C-FDBC-4EDD-A673-030327F69192}">
      <dsp:nvSpPr>
        <dsp:cNvPr id="0" name=""/>
        <dsp:cNvSpPr/>
      </dsp:nvSpPr>
      <dsp:spPr>
        <a:xfrm>
          <a:off x="5828954" y="774614"/>
          <a:ext cx="2366937" cy="1420162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300" kern="1200" dirty="0"/>
            <a:t>semiotyka dokumentu </a:t>
          </a:r>
        </a:p>
      </dsp:txBody>
      <dsp:txXfrm>
        <a:off x="5828954" y="774614"/>
        <a:ext cx="2366937" cy="1420162"/>
      </dsp:txXfrm>
    </dsp:sp>
    <dsp:sp modelId="{1E00BB05-3EBD-4A8F-826D-268BCA3EDAA9}">
      <dsp:nvSpPr>
        <dsp:cNvPr id="0" name=""/>
        <dsp:cNvSpPr/>
      </dsp:nvSpPr>
      <dsp:spPr>
        <a:xfrm>
          <a:off x="2371425" y="3403533"/>
          <a:ext cx="5137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95" y="45720"/>
              </a:lnTo>
            </a:path>
          </a:pathLst>
        </a:custGeom>
        <a:noFill/>
        <a:ln w="6350" cap="flat" cmpd="sng" algn="ctr">
          <a:solidFill>
            <a:scrgbClr r="0" g="0" b="0">
              <a:tint val="70000"/>
            </a:scrgbClr>
          </a:solidFill>
          <a:prstDash val="solid"/>
          <a:headEnd type="none" w="med" len="med"/>
          <a:tailEnd type="non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2614713" y="3446531"/>
        <a:ext cx="27219" cy="5443"/>
      </dsp:txXfrm>
    </dsp:sp>
    <dsp:sp modelId="{AC491072-86C1-42F7-9A2A-9E2443598DBE}">
      <dsp:nvSpPr>
        <dsp:cNvPr id="0" name=""/>
        <dsp:cNvSpPr/>
      </dsp:nvSpPr>
      <dsp:spPr>
        <a:xfrm>
          <a:off x="6287" y="2739172"/>
          <a:ext cx="2366937" cy="1420162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300" kern="1200" dirty="0"/>
            <a:t>nowe technologie </a:t>
          </a:r>
        </a:p>
      </dsp:txBody>
      <dsp:txXfrm>
        <a:off x="6287" y="2739172"/>
        <a:ext cx="2366937" cy="1420162"/>
      </dsp:txXfrm>
    </dsp:sp>
    <dsp:sp modelId="{3CA24658-4764-4FC1-B013-7A0F6447ED29}">
      <dsp:nvSpPr>
        <dsp:cNvPr id="0" name=""/>
        <dsp:cNvSpPr/>
      </dsp:nvSpPr>
      <dsp:spPr>
        <a:xfrm>
          <a:off x="5282758" y="3403533"/>
          <a:ext cx="51379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3795" y="45720"/>
              </a:lnTo>
            </a:path>
          </a:pathLst>
        </a:custGeom>
        <a:noFill/>
        <a:ln w="6350" cap="flat" cmpd="sng" algn="ctr">
          <a:solidFill>
            <a:scrgbClr r="0" g="0" b="0">
              <a:tint val="70000"/>
            </a:scrgbClr>
          </a:solidFill>
          <a:prstDash val="solid"/>
          <a:headEnd type="none" w="med" len="med"/>
          <a:tailEnd type="non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526046" y="3446531"/>
        <a:ext cx="27219" cy="5443"/>
      </dsp:txXfrm>
    </dsp:sp>
    <dsp:sp modelId="{F583C2B7-80D2-4C07-98A4-0CEC7123EC42}">
      <dsp:nvSpPr>
        <dsp:cNvPr id="0" name=""/>
        <dsp:cNvSpPr/>
      </dsp:nvSpPr>
      <dsp:spPr>
        <a:xfrm>
          <a:off x="2917621" y="2739172"/>
          <a:ext cx="2366937" cy="1420162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300" kern="1200" dirty="0"/>
            <a:t>podejście do falsyfikatów</a:t>
          </a:r>
        </a:p>
      </dsp:txBody>
      <dsp:txXfrm>
        <a:off x="2917621" y="2739172"/>
        <a:ext cx="2366937" cy="1420162"/>
      </dsp:txXfrm>
    </dsp:sp>
    <dsp:sp modelId="{4740C85B-C309-451F-9A7F-E02958208EA7}">
      <dsp:nvSpPr>
        <dsp:cNvPr id="0" name=""/>
        <dsp:cNvSpPr/>
      </dsp:nvSpPr>
      <dsp:spPr>
        <a:xfrm>
          <a:off x="5828954" y="2739172"/>
          <a:ext cx="2366937" cy="1420162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300" kern="1200"/>
            <a:t> </a:t>
          </a:r>
          <a:r>
            <a:rPr lang="pl-PL" sz="2300" kern="1200" dirty="0"/>
            <a:t>digitalizacja</a:t>
          </a:r>
        </a:p>
      </dsp:txBody>
      <dsp:txXfrm>
        <a:off x="5828954" y="2739172"/>
        <a:ext cx="2366937" cy="14201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2B813-CFD0-474C-AB68-EFF0F8E7E235}">
      <dsp:nvSpPr>
        <dsp:cNvPr id="0" name=""/>
        <dsp:cNvSpPr/>
      </dsp:nvSpPr>
      <dsp:spPr>
        <a:xfrm>
          <a:off x="0" y="782729"/>
          <a:ext cx="2671219" cy="1602731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200" kern="1200" dirty="0"/>
            <a:t>szerokie możliwości dyplomatyki </a:t>
          </a:r>
          <a:br>
            <a:rPr lang="pl-PL" sz="2200" kern="1200" dirty="0"/>
          </a:br>
          <a:r>
            <a:rPr lang="pl-PL" sz="2200" kern="1200" dirty="0"/>
            <a:t>w badaniach historycznych</a:t>
          </a:r>
        </a:p>
      </dsp:txBody>
      <dsp:txXfrm>
        <a:off x="0" y="782729"/>
        <a:ext cx="2671219" cy="1602731"/>
      </dsp:txXfrm>
    </dsp:sp>
    <dsp:sp modelId="{D838CD80-D979-4C8B-9FA3-085C454575C3}">
      <dsp:nvSpPr>
        <dsp:cNvPr id="0" name=""/>
        <dsp:cNvSpPr/>
      </dsp:nvSpPr>
      <dsp:spPr>
        <a:xfrm>
          <a:off x="2938340" y="782729"/>
          <a:ext cx="2671219" cy="1602731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200" kern="1200" dirty="0"/>
            <a:t>świadectwo kultury literackiej</a:t>
          </a:r>
        </a:p>
      </dsp:txBody>
      <dsp:txXfrm>
        <a:off x="2938340" y="782729"/>
        <a:ext cx="2671219" cy="1602731"/>
      </dsp:txXfrm>
    </dsp:sp>
    <dsp:sp modelId="{33E0B00A-9F1B-4D31-8495-A0121D187C7C}">
      <dsp:nvSpPr>
        <dsp:cNvPr id="0" name=""/>
        <dsp:cNvSpPr/>
      </dsp:nvSpPr>
      <dsp:spPr>
        <a:xfrm>
          <a:off x="5876681" y="782729"/>
          <a:ext cx="2671219" cy="1602731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200" kern="1200" dirty="0"/>
            <a:t>język dokumentu </a:t>
          </a:r>
        </a:p>
      </dsp:txBody>
      <dsp:txXfrm>
        <a:off x="5876681" y="782729"/>
        <a:ext cx="2671219" cy="1602731"/>
      </dsp:txXfrm>
    </dsp:sp>
    <dsp:sp modelId="{17348770-3DFD-43D5-9528-930148B87024}">
      <dsp:nvSpPr>
        <dsp:cNvPr id="0" name=""/>
        <dsp:cNvSpPr/>
      </dsp:nvSpPr>
      <dsp:spPr>
        <a:xfrm>
          <a:off x="0" y="2652582"/>
          <a:ext cx="2671219" cy="1602731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200" kern="1200" dirty="0"/>
            <a:t>znaczenie </a:t>
          </a:r>
          <a:br>
            <a:rPr lang="pl-PL" sz="2200" kern="1200" dirty="0"/>
          </a:br>
          <a:r>
            <a:rPr lang="pl-PL" sz="2200" kern="1200" dirty="0"/>
            <a:t>dla historii ustroju</a:t>
          </a:r>
        </a:p>
      </dsp:txBody>
      <dsp:txXfrm>
        <a:off x="0" y="2652582"/>
        <a:ext cx="2671219" cy="1602731"/>
      </dsp:txXfrm>
    </dsp:sp>
    <dsp:sp modelId="{202A74A1-46B0-48A6-8657-31642CE41F1D}">
      <dsp:nvSpPr>
        <dsp:cNvPr id="0" name=""/>
        <dsp:cNvSpPr/>
      </dsp:nvSpPr>
      <dsp:spPr>
        <a:xfrm>
          <a:off x="2938340" y="2652582"/>
          <a:ext cx="2671219" cy="1602731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200" kern="1200" dirty="0"/>
            <a:t>kultura pisma </a:t>
          </a:r>
        </a:p>
      </dsp:txBody>
      <dsp:txXfrm>
        <a:off x="2938340" y="2652582"/>
        <a:ext cx="2671219" cy="1602731"/>
      </dsp:txXfrm>
    </dsp:sp>
    <dsp:sp modelId="{3B13CFAA-9630-479C-BBE2-E4137E38784E}">
      <dsp:nvSpPr>
        <dsp:cNvPr id="0" name=""/>
        <dsp:cNvSpPr/>
      </dsp:nvSpPr>
      <dsp:spPr>
        <a:xfrm>
          <a:off x="5876681" y="2652582"/>
          <a:ext cx="2671219" cy="1602731"/>
        </a:xfrm>
        <a:prstGeom prst="rect">
          <a:avLst/>
        </a:prstGeom>
        <a:noFill/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200" kern="1200"/>
            <a:t>późniejsze </a:t>
          </a:r>
          <a:r>
            <a:rPr lang="pl-PL" sz="2200" kern="1200" dirty="0"/>
            <a:t>losy dokumentu (</a:t>
          </a:r>
          <a:r>
            <a:rPr lang="pl-PL" sz="2200" kern="1200" dirty="0" err="1"/>
            <a:t>making</a:t>
          </a:r>
          <a:r>
            <a:rPr lang="pl-PL" sz="2200" kern="1200" dirty="0"/>
            <a:t>, </a:t>
          </a:r>
          <a:r>
            <a:rPr lang="pl-PL" sz="2200" kern="1200" dirty="0" err="1"/>
            <a:t>using</a:t>
          </a:r>
          <a:r>
            <a:rPr lang="pl-PL" sz="2200" kern="1200" dirty="0"/>
            <a:t>, </a:t>
          </a:r>
          <a:r>
            <a:rPr lang="pl-PL" sz="2200" kern="1200" dirty="0" err="1"/>
            <a:t>keeping</a:t>
          </a:r>
          <a:r>
            <a:rPr lang="pl-PL" sz="2200" kern="1200" dirty="0"/>
            <a:t>)</a:t>
          </a:r>
        </a:p>
      </dsp:txBody>
      <dsp:txXfrm>
        <a:off x="5876681" y="2652582"/>
        <a:ext cx="2671219" cy="16027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AA858-9B6A-4D97-A93A-15F01853CCA2}">
      <dsp:nvSpPr>
        <dsp:cNvPr id="0" name=""/>
        <dsp:cNvSpPr/>
      </dsp:nvSpPr>
      <dsp:spPr>
        <a:xfrm>
          <a:off x="4688" y="1756617"/>
          <a:ext cx="4099470" cy="1639788"/>
        </a:xfrm>
        <a:prstGeom prst="homePlate">
          <a:avLst/>
        </a:prstGeom>
        <a:noFill/>
        <a:ln w="571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5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opis formy,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5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cech zewnętrznych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5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 wewnętrznych </a:t>
          </a:r>
        </a:p>
      </dsp:txBody>
      <dsp:txXfrm>
        <a:off x="4688" y="1756617"/>
        <a:ext cx="3689523" cy="1639788"/>
      </dsp:txXfrm>
    </dsp:sp>
    <dsp:sp modelId="{CA90F9E1-0C6C-4ECB-ABFC-FC92CA7EF78D}">
      <dsp:nvSpPr>
        <dsp:cNvPr id="0" name=""/>
        <dsp:cNvSpPr/>
      </dsp:nvSpPr>
      <dsp:spPr>
        <a:xfrm>
          <a:off x="3284264" y="1756617"/>
          <a:ext cx="4099470" cy="1639788"/>
        </a:xfrm>
        <a:prstGeom prst="chevron">
          <a:avLst/>
        </a:prstGeom>
        <a:noFill/>
        <a:ln w="571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5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kontekst prawny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5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 ustrojowy </a:t>
          </a:r>
        </a:p>
      </dsp:txBody>
      <dsp:txXfrm>
        <a:off x="4104158" y="1756617"/>
        <a:ext cx="2459682" cy="1639788"/>
      </dsp:txXfrm>
    </dsp:sp>
    <dsp:sp modelId="{93589735-46AC-48F9-833D-F6056AB06874}">
      <dsp:nvSpPr>
        <dsp:cNvPr id="0" name=""/>
        <dsp:cNvSpPr/>
      </dsp:nvSpPr>
      <dsp:spPr>
        <a:xfrm>
          <a:off x="6563840" y="1756617"/>
          <a:ext cx="4099470" cy="1639788"/>
        </a:xfrm>
        <a:prstGeom prst="chevron">
          <a:avLst/>
        </a:prstGeom>
        <a:noFill/>
        <a:ln w="571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5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funkcjonowanie (dalsze losy)</a:t>
          </a:r>
        </a:p>
      </dsp:txBody>
      <dsp:txXfrm>
        <a:off x="7383734" y="1756617"/>
        <a:ext cx="2459682" cy="16397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2B813-CFD0-474C-AB68-EFF0F8E7E235}">
      <dsp:nvSpPr>
        <dsp:cNvPr id="0" name=""/>
        <dsp:cNvSpPr/>
      </dsp:nvSpPr>
      <dsp:spPr>
        <a:xfrm>
          <a:off x="0" y="829217"/>
          <a:ext cx="3414117" cy="2048470"/>
        </a:xfrm>
        <a:prstGeom prst="rect">
          <a:avLst/>
        </a:prstGeom>
        <a:noFill/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600" kern="1200" dirty="0">
              <a:solidFill>
                <a:srgbClr val="C00000"/>
              </a:solidFill>
            </a:rPr>
            <a:t>zastosowanie </a:t>
          </a:r>
          <a:br>
            <a:rPr lang="pl-PL" sz="2600" kern="1200" dirty="0">
              <a:solidFill>
                <a:srgbClr val="C00000"/>
              </a:solidFill>
            </a:rPr>
          </a:br>
          <a:r>
            <a:rPr lang="pl-PL" sz="2600" kern="1200" dirty="0">
              <a:solidFill>
                <a:srgbClr val="C00000"/>
              </a:solidFill>
            </a:rPr>
            <a:t>do późnego średniowiecza, czasów nowożytnych, a nawet najnowszych, </a:t>
          </a:r>
          <a:endParaRPr lang="pl-PL" sz="2600" b="0" kern="1200" cap="none" spc="0" dirty="0">
            <a:ln w="0"/>
            <a:solidFill>
              <a:srgbClr val="C00000"/>
            </a:solidFill>
            <a:effectLst/>
          </a:endParaRPr>
        </a:p>
      </dsp:txBody>
      <dsp:txXfrm>
        <a:off x="0" y="829217"/>
        <a:ext cx="3414117" cy="2048470"/>
      </dsp:txXfrm>
    </dsp:sp>
    <dsp:sp modelId="{FA799E57-0014-4139-B2A7-FFC44C4AA4E2}">
      <dsp:nvSpPr>
        <dsp:cNvPr id="0" name=""/>
        <dsp:cNvSpPr/>
      </dsp:nvSpPr>
      <dsp:spPr>
        <a:xfrm>
          <a:off x="3755528" y="829217"/>
          <a:ext cx="3414117" cy="2048470"/>
        </a:xfrm>
        <a:prstGeom prst="rect">
          <a:avLst/>
        </a:prstGeom>
        <a:noFill/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600" kern="1200" dirty="0">
              <a:solidFill>
                <a:srgbClr val="C00000"/>
              </a:solidFill>
            </a:rPr>
            <a:t>zastosowanie </a:t>
          </a:r>
          <a:br>
            <a:rPr lang="pl-PL" sz="2600" kern="1200" dirty="0">
              <a:solidFill>
                <a:srgbClr val="C00000"/>
              </a:solidFill>
            </a:rPr>
          </a:br>
          <a:r>
            <a:rPr lang="pl-PL" sz="2600" kern="1200" dirty="0">
              <a:solidFill>
                <a:srgbClr val="C00000"/>
              </a:solidFill>
            </a:rPr>
            <a:t>do wszelkich form dokumentacji </a:t>
          </a:r>
          <a:r>
            <a:rPr lang="pl-PL" sz="2600" kern="1200" dirty="0">
              <a:solidFill>
                <a:schemeClr val="tx1"/>
              </a:solidFill>
            </a:rPr>
            <a:t>(księgi, ekstrakty, listy, rachunki, akta itd.), </a:t>
          </a:r>
          <a:endParaRPr lang="pl-PL" sz="2600" b="0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3755528" y="829217"/>
        <a:ext cx="3414117" cy="2048470"/>
      </dsp:txXfrm>
    </dsp:sp>
    <dsp:sp modelId="{48BCC1D5-5B61-4E70-856F-C2EC7A573719}">
      <dsp:nvSpPr>
        <dsp:cNvPr id="0" name=""/>
        <dsp:cNvSpPr/>
      </dsp:nvSpPr>
      <dsp:spPr>
        <a:xfrm>
          <a:off x="7511057" y="829217"/>
          <a:ext cx="3414117" cy="2048470"/>
        </a:xfrm>
        <a:prstGeom prst="rect">
          <a:avLst/>
        </a:prstGeom>
        <a:noFill/>
        <a:ln w="571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2600" kern="1200" dirty="0">
              <a:solidFill>
                <a:srgbClr val="C00000"/>
              </a:solidFill>
            </a:rPr>
            <a:t>walor</a:t>
          </a:r>
          <a:r>
            <a:rPr lang="pl-PL" sz="2600" kern="1200" dirty="0"/>
            <a:t> </a:t>
          </a:r>
          <a:r>
            <a:rPr lang="pl-PL" sz="2600" kern="1200" dirty="0">
              <a:solidFill>
                <a:srgbClr val="C00000"/>
              </a:solidFill>
            </a:rPr>
            <a:t>dydaktyczny</a:t>
          </a:r>
          <a:r>
            <a:rPr lang="pl-PL" sz="2600" kern="1200" dirty="0"/>
            <a:t> </a:t>
          </a:r>
          <a:endParaRPr lang="pl-PL" sz="2600" b="0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7511057" y="829217"/>
        <a:ext cx="3414117" cy="2048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002BBE-AD1F-4D70-BBCF-129193878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A81C999-844E-4E3D-AA48-D6FC8ABC9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66C565-3801-4BFF-B46D-7C4664BB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4E58D9-C8A7-4F3A-A559-8CB4B3E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D93809-EA9C-4145-BB01-61A9E94D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76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648D4-6DA9-44A6-8CF1-4B8B6917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BBE2FA-532B-44F1-8768-BBE4A6DA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25E281-53B1-4BFE-8662-F0B2BC10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054433-3677-46DC-880F-99E00ACC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55078B-4E3B-408E-82AB-12C866FB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18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DEC4F94-5487-4F01-9506-C19650E1B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A19E3D8-82A5-4FAF-A4D1-1E43E1EC5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DE12CA-D928-49E6-B701-834E4F92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CB5FB1-E057-47BC-9724-00675133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6DAEF7-71E6-4E43-A747-47F1ED8B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7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2890EA-4AEF-4F03-83B6-21E9D2F8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AEED84-E11C-4CED-AE42-18A3FF2B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356DA3-7EE6-4215-B6CF-E4F597BD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D0B09B-0A44-4AA9-941F-938FAA09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48BCA8-D465-41CD-9F17-9D92866A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52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EEAA4E-3074-44D6-A688-CF63044A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26A84E-D1AB-494D-B18B-FE01BDE1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AFB8-C2BB-4BE5-9875-B84A446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78C7B0-4052-49E9-8B8E-43A272A6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1502B2-4095-478D-832E-AA3F0D2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9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CDE5B6-BE77-456C-AA67-21E0B1C0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2CC4A8-69F8-4F15-9068-9B0801DEB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56B985-858A-45F6-B76D-D7C8BB39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F531AD-090F-4B45-9460-DFFB90CF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42B9D8-5EAE-40A1-86AC-F90D49CB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1495F7-5D30-4CE7-A865-5A4A0C1B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59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C76C84-644B-4BFA-882B-57DF5025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C9C6B1-D36D-471C-856F-92A8B87B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703B8B-6DD0-4404-B9B8-77CC4382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68A1659-B406-4E89-A212-2875A232E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254630-0EC9-4345-8B75-6FB8A7871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9EA53CB-A4E2-41A6-9ABD-2477C885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B67F95-5ECE-4BB8-9820-EFA21B81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09AE284-CE6A-4322-9F34-300A48E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33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73402-AABA-4CF4-965C-E646D630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2FBA914-42D1-4636-BB5B-D5335D7D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20EC838-EA46-4E6E-BF34-B9D202B8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B780B5-06D1-48D8-AF01-AC83FFF0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27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63EEB58-0350-4A42-9A24-CD33889F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64F5E37-9F6F-4CC9-912A-8F6D1316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F6957E-2DE9-4A1C-BAB4-DBDBBC06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99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31F0C-90D3-4272-91D0-6186F0AD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86D6B-57BA-403C-A42D-4DEC3758C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CE1F7F-9357-47A2-929C-F3D094843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25B702-234F-4F17-B354-C381D141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F9713F-AC98-42C4-9165-7F4D2C6F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A1401B-2642-4035-8651-736F3FAE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17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F3B009-8AD9-4793-891A-C69773BC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B579D33-67DE-4744-9096-B6F7AB0E8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41416C-1724-4509-899F-A0F7CD521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FEFBAC-631D-4442-9D58-27C1724C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58C596-804E-428D-8CD0-9519DD5C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AF73EE-8219-4CF3-AD45-19D65350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61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EE716B-354E-46D1-A7C5-1021B484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505054-E819-4196-87E0-2F2BC0054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81382F-CA66-40E1-8616-48F76EAB7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09FB-BB44-4283-9709-7889A47EE8CA}" type="datetimeFigureOut">
              <a:rPr lang="pl-PL" smtClean="0"/>
              <a:t>12.09.2019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C2F4BF-474D-4FDA-8A0D-3D1C8BCA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2A7DCB-D138-4501-90A8-BA5717781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28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5C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390869-167C-419B-8900-1F6C80B3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-1805495"/>
            <a:ext cx="12312503" cy="1111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5FDE798-D97A-4FDF-9F35-6D1F21E2D7E2}"/>
              </a:ext>
            </a:extLst>
          </p:cNvPr>
          <p:cNvSpPr/>
          <p:nvPr/>
        </p:nvSpPr>
        <p:spPr>
          <a:xfrm>
            <a:off x="4417925" y="2967335"/>
            <a:ext cx="3356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20 WRZEŚNIA 2019 R. </a:t>
            </a:r>
          </a:p>
          <a:p>
            <a:pPr algn="ctr"/>
            <a:r>
              <a:rPr lang="pl-PL" dirty="0">
                <a:solidFill>
                  <a:srgbClr val="C00000"/>
                </a:solidFill>
              </a:rPr>
              <a:t>SEKCJA 2. </a:t>
            </a:r>
          </a:p>
          <a:p>
            <a:pPr algn="ctr"/>
            <a:r>
              <a:rPr lang="pl-PL" dirty="0"/>
              <a:t>HISTORIA ŚREDNIOWIECZNA</a:t>
            </a:r>
          </a:p>
        </p:txBody>
      </p:sp>
      <p:pic>
        <p:nvPicPr>
          <p:cNvPr id="1028" name="Picture 4" descr="Rejestracja na preferencyjnych warunkach przedÅuÅ¼ona do 15 lipca!">
            <a:extLst>
              <a:ext uri="{FF2B5EF4-FFF2-40B4-BE49-F238E27FC236}">
                <a16:creationId xmlns:a16="http://schemas.microsoft.com/office/drawing/2014/main" id="{3E8D3F8F-CC4E-47CD-B394-9A24EBB5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900624"/>
            <a:ext cx="5143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1"/>
    </mc:Choice>
    <mc:Fallback xmlns="">
      <p:transition spd="slow" advTm="1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 1">
            <a:hlinkClick r:id="" action="ppaction://media"/>
            <a:extLst>
              <a:ext uri="{FF2B5EF4-FFF2-40B4-BE49-F238E27FC236}">
                <a16:creationId xmlns:a16="http://schemas.microsoft.com/office/drawing/2014/main" id="{0B839B00-FF88-422E-A9E6-7EA5A6550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7">
            <a:extLst>
              <a:ext uri="{FF2B5EF4-FFF2-40B4-BE49-F238E27FC236}">
                <a16:creationId xmlns:a16="http://schemas.microsoft.com/office/drawing/2014/main" id="{6C14F202-E72F-493F-B8A2-E239951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0" y="3429000"/>
            <a:ext cx="8934449" cy="2710543"/>
          </a:xfrm>
        </p:spPr>
        <p:txBody>
          <a:bodyPr>
            <a:noAutofit/>
          </a:bodyPr>
          <a:lstStyle/>
          <a:p>
            <a:pPr algn="l"/>
            <a:r>
              <a:rPr lang="pl-PL" sz="4400" b="1" dirty="0">
                <a:ea typeface="Lato" panose="020F0502020204030203" pitchFamily="34" charset="0"/>
                <a:cs typeface="Lato" panose="020F0502020204030203" pitchFamily="34" charset="0"/>
              </a:rPr>
              <a:t>Od średniowiecznego dokumentu do tekstu elektronicznego</a:t>
            </a:r>
            <a:br>
              <a:rPr lang="pl-PL" sz="4400" b="1" dirty="0"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4400" dirty="0">
                <a:ea typeface="Lato" panose="020F0502020204030203" pitchFamily="34" charset="0"/>
                <a:cs typeface="Lato" panose="020F0502020204030203" pitchFamily="34" charset="0"/>
              </a:rPr>
              <a:t>O pożytkach z dyplomatyki</a:t>
            </a:r>
          </a:p>
        </p:txBody>
      </p:sp>
      <p:sp>
        <p:nvSpPr>
          <p:cNvPr id="6" name="Podtytuł 8">
            <a:extLst>
              <a:ext uri="{FF2B5EF4-FFF2-40B4-BE49-F238E27FC236}">
                <a16:creationId xmlns:a16="http://schemas.microsoft.com/office/drawing/2014/main" id="{034A8BFD-3E3E-4591-A955-6D95EB1DB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0" y="2030925"/>
            <a:ext cx="7364362" cy="1398075"/>
          </a:xfrm>
        </p:spPr>
        <p:txBody>
          <a:bodyPr>
            <a:normAutofit/>
          </a:bodyPr>
          <a:lstStyle/>
          <a:p>
            <a:pPr algn="l"/>
            <a:r>
              <a:rPr lang="pl-PL" sz="6000" b="1" dirty="0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Tomasz Jurek</a:t>
            </a:r>
          </a:p>
        </p:txBody>
      </p:sp>
    </p:spTree>
    <p:extLst>
      <p:ext uri="{BB962C8B-B14F-4D97-AF65-F5344CB8AC3E}">
        <p14:creationId xmlns:p14="http://schemas.microsoft.com/office/powerpoint/2010/main" val="30576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100"/>
                            </p:stCondLst>
                            <p:childTnLst>
                              <p:par>
                                <p:cTn id="16" presetID="2" presetClass="exit" presetSubtype="1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6" grpId="0" build="p"/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0BABA18-F296-4B84-AEDA-546680809351}"/>
              </a:ext>
            </a:extLst>
          </p:cNvPr>
          <p:cNvSpPr/>
          <p:nvPr/>
        </p:nvSpPr>
        <p:spPr>
          <a:xfrm>
            <a:off x="3397505" y="1351508"/>
            <a:ext cx="83163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/>
              <a:t>Metoda </a:t>
            </a:r>
            <a:r>
              <a:rPr lang="pl-PL" sz="4800" b="1" dirty="0">
                <a:solidFill>
                  <a:srgbClr val="C00000"/>
                </a:solidFill>
              </a:rPr>
              <a:t>dyplomatyczna</a:t>
            </a:r>
            <a:r>
              <a:rPr lang="pl-PL" sz="4800" dirty="0"/>
              <a:t>: </a:t>
            </a:r>
          </a:p>
          <a:p>
            <a:pPr algn="ctr"/>
            <a:r>
              <a:rPr lang="pl-PL" sz="3600" dirty="0"/>
              <a:t>początki krytyki, </a:t>
            </a:r>
          </a:p>
          <a:p>
            <a:pPr algn="ctr"/>
            <a:r>
              <a:rPr lang="pl-PL" sz="3600" dirty="0" err="1"/>
              <a:t>Papebroch</a:t>
            </a:r>
            <a:r>
              <a:rPr lang="pl-PL" sz="3600" dirty="0"/>
              <a:t> i </a:t>
            </a:r>
            <a:r>
              <a:rPr lang="pl-PL" sz="3600" dirty="0" err="1"/>
              <a:t>Mabillon</a:t>
            </a:r>
            <a:r>
              <a:rPr lang="pl-PL" sz="3600" dirty="0"/>
              <a:t>, </a:t>
            </a:r>
          </a:p>
          <a:p>
            <a:pPr algn="ctr"/>
            <a:r>
              <a:rPr lang="pl-PL" sz="3600" dirty="0" err="1"/>
              <a:t>Gatterer</a:t>
            </a:r>
            <a:r>
              <a:rPr lang="pl-PL" sz="3600" dirty="0"/>
              <a:t>, </a:t>
            </a:r>
          </a:p>
          <a:p>
            <a:pPr algn="ctr"/>
            <a:r>
              <a:rPr lang="pl-PL" sz="3600" dirty="0" err="1"/>
              <a:t>Theodor</a:t>
            </a:r>
            <a:r>
              <a:rPr lang="pl-PL" sz="3600" dirty="0"/>
              <a:t> </a:t>
            </a:r>
            <a:r>
              <a:rPr lang="pl-PL" sz="3600" dirty="0" err="1"/>
              <a:t>Sickel</a:t>
            </a:r>
            <a:r>
              <a:rPr lang="pl-PL" sz="3600" dirty="0"/>
              <a:t>, </a:t>
            </a:r>
          </a:p>
          <a:p>
            <a:pPr algn="ctr"/>
            <a:r>
              <a:rPr lang="pl-PL" sz="3600" dirty="0"/>
              <a:t>Julius </a:t>
            </a:r>
            <a:r>
              <a:rPr lang="pl-PL" sz="3600" dirty="0" err="1"/>
              <a:t>Ficekr</a:t>
            </a:r>
            <a:r>
              <a:rPr lang="pl-PL" sz="3600" dirty="0"/>
              <a:t>, </a:t>
            </a:r>
          </a:p>
          <a:p>
            <a:pPr algn="ctr"/>
            <a:r>
              <a:rPr lang="pl-PL" sz="3600" dirty="0"/>
              <a:t>Harry </a:t>
            </a:r>
            <a:r>
              <a:rPr lang="pl-PL" sz="3600" dirty="0" err="1"/>
              <a:t>Bresslau</a:t>
            </a:r>
            <a:endParaRPr lang="pl-PL" sz="7200" b="1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0BABA18-F296-4B84-AEDA-546680809351}"/>
              </a:ext>
            </a:extLst>
          </p:cNvPr>
          <p:cNvSpPr/>
          <p:nvPr/>
        </p:nvSpPr>
        <p:spPr>
          <a:xfrm>
            <a:off x="3340354" y="1561891"/>
            <a:ext cx="831636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600" b="1" dirty="0" err="1"/>
              <a:t>Diplomatik</a:t>
            </a:r>
            <a:r>
              <a:rPr lang="pl-PL" sz="6600" b="1" dirty="0"/>
              <a:t> </a:t>
            </a:r>
          </a:p>
          <a:p>
            <a:pPr algn="ctr"/>
            <a:r>
              <a:rPr lang="pl-PL" sz="3600" b="1" dirty="0"/>
              <a:t>i </a:t>
            </a:r>
          </a:p>
          <a:p>
            <a:pPr algn="ctr"/>
            <a:r>
              <a:rPr lang="pl-PL" sz="4800" b="1" dirty="0" err="1"/>
              <a:t>Urkundenlehre</a:t>
            </a:r>
            <a:endParaRPr lang="pl-PL" sz="3600" b="1" dirty="0"/>
          </a:p>
          <a:p>
            <a:pPr algn="ctr"/>
            <a:r>
              <a:rPr lang="pl-PL" sz="3600" dirty="0"/>
              <a:t> </a:t>
            </a:r>
          </a:p>
          <a:p>
            <a:pPr algn="ctr"/>
            <a:r>
              <a:rPr lang="pl-PL" sz="3600" dirty="0"/>
              <a:t>Dyplomatyka i nauka o dokumencie</a:t>
            </a:r>
            <a:endParaRPr lang="pl-PL" sz="7200" b="1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D09C191-7BCA-44C5-8CCC-F446400A29A5}"/>
              </a:ext>
            </a:extLst>
          </p:cNvPr>
          <p:cNvCxnSpPr>
            <a:cxnSpLocks/>
          </p:cNvCxnSpPr>
          <p:nvPr/>
        </p:nvCxnSpPr>
        <p:spPr>
          <a:xfrm>
            <a:off x="3340354" y="4240143"/>
            <a:ext cx="831636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01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0BABA18-F296-4B84-AEDA-546680809351}"/>
              </a:ext>
            </a:extLst>
          </p:cNvPr>
          <p:cNvSpPr/>
          <p:nvPr/>
        </p:nvSpPr>
        <p:spPr>
          <a:xfrm>
            <a:off x="4030464" y="929131"/>
            <a:ext cx="66760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/>
              <a:t>Nowe trendy: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696E920-FC54-4C23-9183-7F5ED51F4C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224321"/>
              </p:ext>
            </p:extLst>
          </p:nvPr>
        </p:nvGraphicFramePr>
        <p:xfrm>
          <a:off x="3648075" y="1924050"/>
          <a:ext cx="8202180" cy="4933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E347599A-A76B-4AA0-8CEE-AB33C4CC12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01" y="3981257"/>
            <a:ext cx="2156925" cy="21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A62B78-33A5-4A1B-B0D3-E5DBA9CA4D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A6A62B78-33A5-4A1B-B0D3-E5DBA9CA4D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474A71A-A522-4B9D-BB56-810C45930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graphicEl>
                                              <a:dgm id="{A474A71A-A522-4B9D-BB56-810C45930F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E932E67-2686-46CA-B2D3-D453CF5514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2E932E67-2686-46CA-B2D3-D453CF5514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BAD4D0-F26D-4295-AB6E-09A96D8CA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graphicEl>
                                              <a:dgm id="{35BAD4D0-F26D-4295-AB6E-09A96D8CAE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53C35C-FDBC-4EDD-A673-030327F69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1553C35C-FDBC-4EDD-A673-030327F69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09250D4-FCDB-4234-8FF2-D2469D5BD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graphicEl>
                                              <a:dgm id="{309250D4-FCDB-4234-8FF2-D2469D5BD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491072-86C1-42F7-9A2A-9E2443598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graphicEl>
                                              <a:dgm id="{AC491072-86C1-42F7-9A2A-9E2443598D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00BB05-3EBD-4A8F-826D-268BCA3ED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1E00BB05-3EBD-4A8F-826D-268BCA3EDA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83C2B7-80D2-4C07-98A4-0CEC7123E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3">
                                            <p:graphicEl>
                                              <a:dgm id="{F583C2B7-80D2-4C07-98A4-0CEC7123E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CA24658-4764-4FC1-B013-7A0F6447ED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graphicEl>
                                              <a:dgm id="{3CA24658-4764-4FC1-B013-7A0F6447ED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740C85B-C309-451F-9A7F-E02958208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graphicEl>
                                              <a:dgm id="{4740C85B-C309-451F-9A7F-E02958208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0BABA18-F296-4B84-AEDA-546680809351}"/>
              </a:ext>
            </a:extLst>
          </p:cNvPr>
          <p:cNvSpPr/>
          <p:nvPr/>
        </p:nvSpPr>
        <p:spPr>
          <a:xfrm>
            <a:off x="3158324" y="1044584"/>
            <a:ext cx="85479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400" b="1" dirty="0"/>
              <a:t>Duch Sickla i duch Fickera:</a:t>
            </a:r>
            <a:endParaRPr lang="pl-PL" sz="4400" b="1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696E920-FC54-4C23-9183-7F5ED51F4C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050557"/>
              </p:ext>
            </p:extLst>
          </p:nvPr>
        </p:nvGraphicFramePr>
        <p:xfrm>
          <a:off x="3320249" y="1429305"/>
          <a:ext cx="8547901" cy="5038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EA3B58BB-2C7F-4957-B11B-1E0810EE56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907">
            <a:off x="528826" y="3429000"/>
            <a:ext cx="2333247" cy="233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C12B813-CFD0-474C-AB68-EFF0F8E7E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9C12B813-CFD0-474C-AB68-EFF0F8E7E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38CD80-D979-4C8B-9FA3-085C45457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graphicEl>
                                              <a:dgm id="{D838CD80-D979-4C8B-9FA3-085C454575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E0B00A-9F1B-4D31-8495-A0121D187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33E0B00A-9F1B-4D31-8495-A0121D187C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348770-3DFD-43D5-9528-930148B87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graphicEl>
                                              <a:dgm id="{17348770-3DFD-43D5-9528-930148B87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02A74A1-46B0-48A6-8657-31642CE41F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202A74A1-46B0-48A6-8657-31642CE41F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13CFAA-9630-479C-BBE2-E4137E387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graphicEl>
                                              <a:dgm id="{3B13CFAA-9630-479C-BBE2-E4137E387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696E920-FC54-4C23-9183-7F5ED51F4C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205112"/>
              </p:ext>
            </p:extLst>
          </p:nvPr>
        </p:nvGraphicFramePr>
        <p:xfrm>
          <a:off x="1171575" y="2314576"/>
          <a:ext cx="10667999" cy="5153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80BABA18-F296-4B84-AEDA-546680809351}"/>
              </a:ext>
            </a:extLst>
          </p:cNvPr>
          <p:cNvSpPr/>
          <p:nvPr/>
        </p:nvSpPr>
        <p:spPr>
          <a:xfrm>
            <a:off x="2190324" y="744916"/>
            <a:ext cx="66760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pl-PL" sz="4800" b="1" dirty="0"/>
              <a:t>Badanie </a:t>
            </a:r>
          </a:p>
          <a:p>
            <a:pPr lvl="0" algn="r"/>
            <a:r>
              <a:rPr lang="pl-PL" sz="4800" b="1" dirty="0"/>
              <a:t>dokumentu:</a:t>
            </a:r>
            <a:endParaRPr lang="pl-PL" sz="4800" b="1" dirty="0">
              <a:ln w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CBE1957-F941-410B-BB5D-AA371E1779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04" y="-647045"/>
            <a:ext cx="3612816" cy="36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CAA858-9B6A-4D97-A93A-15F01853C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76CAA858-9B6A-4D97-A93A-15F01853CC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90F9E1-0C6C-4ECB-ABFC-FC92CA7EF7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graphicEl>
                                              <a:dgm id="{CA90F9E1-0C6C-4ECB-ABFC-FC92CA7EF7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3589735-46AC-48F9-833D-F6056AB068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93589735-46AC-48F9-833D-F6056AB068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0BABA18-F296-4B84-AEDA-546680809351}"/>
              </a:ext>
            </a:extLst>
          </p:cNvPr>
          <p:cNvSpPr/>
          <p:nvPr/>
        </p:nvSpPr>
        <p:spPr>
          <a:xfrm>
            <a:off x="4076700" y="1228851"/>
            <a:ext cx="82295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3600" b="1" dirty="0"/>
              <a:t>Uniwersalny charakter dyplomatyki </a:t>
            </a:r>
            <a:r>
              <a:rPr lang="pl-PL" sz="3600" dirty="0"/>
              <a:t>jako metody źródłoznawczej analizy dokumentów: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23220"/>
            <a:ext cx="2447925" cy="2447925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696E920-FC54-4C23-9183-7F5ED51F4C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507224"/>
              </p:ext>
            </p:extLst>
          </p:nvPr>
        </p:nvGraphicFramePr>
        <p:xfrm>
          <a:off x="933450" y="2983176"/>
          <a:ext cx="10925175" cy="3706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655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C12B813-CFD0-474C-AB68-EFF0F8E7E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9C12B813-CFD0-474C-AB68-EFF0F8E7E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799E57-0014-4139-B2A7-FFC44C4AA4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graphicEl>
                                              <a:dgm id="{FA799E57-0014-4139-B2A7-FFC44C4AA4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BCC1D5-5B61-4E70-856F-C2EC7A573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48BCC1D5-5B61-4E70-856F-C2EC7A573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D5BA5CF-46A0-464F-AE7B-93397123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-1126570"/>
            <a:ext cx="8662988" cy="86629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EFD365-B85E-4B34-A2BE-2367D417D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25" y="-1504950"/>
            <a:ext cx="11244901" cy="101536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D4672A7-B1BB-43E0-B921-2CDC85BE4F23}"/>
              </a:ext>
            </a:extLst>
          </p:cNvPr>
          <p:cNvSpPr txBox="1"/>
          <p:nvPr/>
        </p:nvSpPr>
        <p:spPr>
          <a:xfrm>
            <a:off x="7953375" y="26441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C00000"/>
                </a:solidFill>
              </a:rPr>
              <a:t>Zapraszam </a:t>
            </a:r>
          </a:p>
          <a:p>
            <a:r>
              <a:rPr lang="pl-PL" sz="4800" b="1" dirty="0">
                <a:solidFill>
                  <a:srgbClr val="C00000"/>
                </a:solidFill>
              </a:rPr>
              <a:t>do dyskusji</a:t>
            </a:r>
          </a:p>
        </p:txBody>
      </p:sp>
    </p:spTree>
    <p:extLst>
      <p:ext uri="{BB962C8B-B14F-4D97-AF65-F5344CB8AC3E}">
        <p14:creationId xmlns:p14="http://schemas.microsoft.com/office/powerpoint/2010/main" val="34175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97 0.99954 L -3.95833E-6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4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Czerwonopomarańczowy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otyczna teks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2323</TotalTime>
  <Words>127</Words>
  <Application>Microsoft Office PowerPoint</Application>
  <PresentationFormat>Panoramiczny</PresentationFormat>
  <Paragraphs>45</Paragraphs>
  <Slides>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Georgia</vt:lpstr>
      <vt:lpstr>Lato</vt:lpstr>
      <vt:lpstr>Lato Black</vt:lpstr>
      <vt:lpstr>Motyw pakietu Office</vt:lpstr>
      <vt:lpstr>Prezentacja programu PowerPoint</vt:lpstr>
      <vt:lpstr>Od średniowiecznego dokumentu do tekstu elektronicznego O pożytkach z dyplomatyki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Brzyska</dc:creator>
  <cp:lastModifiedBy>Katarzyna Brzyska</cp:lastModifiedBy>
  <cp:revision>84</cp:revision>
  <dcterms:created xsi:type="dcterms:W3CDTF">2019-07-03T10:53:16Z</dcterms:created>
  <dcterms:modified xsi:type="dcterms:W3CDTF">2019-09-12T11:23:21Z</dcterms:modified>
</cp:coreProperties>
</file>