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6" r:id="rId3"/>
    <p:sldId id="265" r:id="rId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zołówka i tytuł" id="{E453F06E-E3AE-4C1F-8CE6-55F0EA805084}">
          <p14:sldIdLst>
            <p14:sldId id="276"/>
            <p14:sldId id="256"/>
          </p14:sldIdLst>
        </p14:section>
        <p14:section name="Dyskusja" id="{2B67C4E2-4D64-4554-BCBB-21A1744D58D3}">
          <p14:sldIdLst>
            <p14:sldId id="2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8742"/>
    <a:srgbClr val="4121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37" d="100"/>
          <a:sy n="37" d="100"/>
        </p:scale>
        <p:origin x="48" y="17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002BBE-AD1F-4D70-BBCF-129193878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A81C999-844E-4E3D-AA48-D6FC8ABC9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A66C565-3801-4BFF-B46D-7C4664BBA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24E58D9-C8A7-4F3A-A559-8CB4B3EC3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1D93809-EA9C-4145-BB01-61A9E94DC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3768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8648D4-6DA9-44A6-8CF1-4B8B6917E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4BBE2FA-532B-44F1-8768-BBE4A6DAE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E25E281-53B1-4BFE-8662-F0B2BC104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7054433-3677-46DC-880F-99E00ACC2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055078B-4E3B-408E-82AB-12C866FB1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1185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0DEC4F94-5487-4F01-9506-C19650E1BA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A19E3D8-82A5-4FAF-A4D1-1E43E1EC5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7DE12CA-D928-49E6-B701-834E4F922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BCB5FB1-E057-47BC-9724-00675133E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D6DAEF7-71E6-4E43-A747-47F1ED8B5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7763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2890EA-4AEF-4F03-83B6-21E9D2F83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AAEED84-E11C-4CED-AE42-18A3FF2B2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1356DA3-7EE6-4215-B6CF-E4F597BD1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0D0B09B-0A44-4AA9-941F-938FAA096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548BCA8-D465-41CD-9F17-9D92866AC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5529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3EEAA4E-3074-44D6-A688-CF63044AB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326A84E-D1AB-494D-B18B-FE01BDE175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ABBAFB8-C2BB-4BE5-9875-B84A44676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A78C7B0-4052-49E9-8B8E-43A272A65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01502B2-4095-478D-832E-AA3F0D2A8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4094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CDE5B6-BE77-456C-AA67-21E0B1C00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62CC4A8-69F8-4F15-9068-9B0801DEB9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C56B985-858A-45F6-B76D-D7C8BB398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3F531AD-090F-4B45-9460-DFFB90CF6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242B9D8-5EAE-40A1-86AC-F90D49CB9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C1495F7-5D30-4CE7-A865-5A4A0C1B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0595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AC76C84-644B-4BFA-882B-57DF50252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9C9C6B1-D36D-471C-856F-92A8B87BB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3703B8B-6DD0-4404-B9B8-77CC43828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68A1659-B406-4E89-A212-2875A232EE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7254630-0EC9-4345-8B75-6FB8A78712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99EA53CB-A4E2-41A6-9ABD-2477C8851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3EB67F95-5ECE-4BB8-9820-EFA21B812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009AE284-CE6A-4322-9F34-300A48E7F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8331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A73402-AABA-4CF4-965C-E646D6309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2FBA914-42D1-4636-BB5B-D5335D7D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20EC838-EA46-4E6E-BF34-B9D202B86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BB780B5-06D1-48D8-AF01-AC83FFF04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3272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63EEB58-0350-4A42-9A24-CD33889FE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64F5E37-9F6F-4CC9-912A-8F6D13166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3F6957E-2DE9-4A1C-BAB4-DBDBBC06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2992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431F0C-90D3-4272-91D0-6186F0AD3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1686D6B-57BA-403C-A42D-4DEC3758C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BCE1F7F-9357-47A2-929C-F3D094843E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925B702-234F-4F17-B354-C381D141F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BF9713F-AC98-42C4-9165-7F4D2C6FB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FA1401B-2642-4035-8651-736F3FAE7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1174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F3B009-8AD9-4793-891A-C69773BCF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3B579D33-67DE-4744-9096-B6F7AB0E8C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141416C-1724-4509-899F-A0F7CD521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5FEFBAC-631D-4442-9D58-27C1724CD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C58C596-804E-428D-8CD0-9519DD5CA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AF73EE-8219-4CF3-AD45-19D65350B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0614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37EE716B-354E-46D1-A7C5-1021B4846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F505054-E819-4196-87E0-2F2BC0054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E81382F-CA66-40E1-8616-48F76EAB70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DC2F4BF-474D-4FDA-8A0D-3D1C8BCA4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22A7DCB-D138-4501-90A8-BA57177819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328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CD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E390869-167C-419B-8900-1F6C80B3E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46" y="-1805495"/>
            <a:ext cx="12312503" cy="11117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35FDE798-D97A-4FDF-9F35-6D1F21E2D7E2}"/>
              </a:ext>
            </a:extLst>
          </p:cNvPr>
          <p:cNvSpPr/>
          <p:nvPr/>
        </p:nvSpPr>
        <p:spPr>
          <a:xfrm>
            <a:off x="4441371" y="2967335"/>
            <a:ext cx="36837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/>
              <a:t>20</a:t>
            </a:r>
            <a:r>
              <a:rPr lang="pl-PL" dirty="0" smtClean="0"/>
              <a:t> </a:t>
            </a:r>
            <a:r>
              <a:rPr lang="pl-PL" dirty="0"/>
              <a:t>WRZEŚNIA 2019 R. </a:t>
            </a:r>
          </a:p>
          <a:p>
            <a:pPr algn="ctr"/>
            <a:r>
              <a:rPr lang="pl-PL" dirty="0" smtClean="0">
                <a:solidFill>
                  <a:srgbClr val="C00000"/>
                </a:solidFill>
              </a:rPr>
              <a:t>SEKCJA 9</a:t>
            </a:r>
            <a:r>
              <a:rPr lang="pl-PL" dirty="0">
                <a:solidFill>
                  <a:srgbClr val="C00000"/>
                </a:solidFill>
              </a:rPr>
              <a:t>. </a:t>
            </a:r>
            <a:endParaRPr lang="pl-PL" dirty="0" smtClean="0">
              <a:solidFill>
                <a:srgbClr val="C00000"/>
              </a:solidFill>
            </a:endParaRPr>
          </a:p>
          <a:p>
            <a:pPr algn="ctr"/>
            <a:r>
              <a:rPr lang="pl-PL" dirty="0" smtClean="0"/>
              <a:t>NAUKI </a:t>
            </a:r>
            <a:r>
              <a:rPr lang="pl-PL" dirty="0"/>
              <a:t>POMOCNICZE HISTORII – NOWA PERSPEKTYWA ŹRÓDŁOZNAWCZA</a:t>
            </a:r>
            <a:endParaRPr lang="pl-PL" dirty="0"/>
          </a:p>
        </p:txBody>
      </p:sp>
      <p:pic>
        <p:nvPicPr>
          <p:cNvPr id="1028" name="Picture 4" descr="Rejestracja na preferencyjnych warunkach przedÅuÅ¼ona do 15 lipca!">
            <a:extLst>
              <a:ext uri="{FF2B5EF4-FFF2-40B4-BE49-F238E27FC236}">
                <a16:creationId xmlns:a16="http://schemas.microsoft.com/office/drawing/2014/main" id="{3E8D3F8F-CC4E-47CD-B394-9A24EBB57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846" y="1866629"/>
            <a:ext cx="5143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2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mp 1">
            <a:hlinkClick r:id="" action="ppaction://media"/>
            <a:extLst>
              <a:ext uri="{FF2B5EF4-FFF2-40B4-BE49-F238E27FC236}">
                <a16:creationId xmlns:a16="http://schemas.microsoft.com/office/drawing/2014/main" id="{0B839B00-FF88-422E-A9E6-7EA5A65508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ytuł 7">
            <a:extLst>
              <a:ext uri="{FF2B5EF4-FFF2-40B4-BE49-F238E27FC236}">
                <a16:creationId xmlns:a16="http://schemas.microsoft.com/office/drawing/2014/main" id="{6C14F202-E72F-493F-B8A2-E2399510B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5338" y="3429000"/>
            <a:ext cx="8840997" cy="1591237"/>
          </a:xfrm>
        </p:spPr>
        <p:txBody>
          <a:bodyPr>
            <a:noAutofit/>
          </a:bodyPr>
          <a:lstStyle/>
          <a:p>
            <a:pPr algn="l"/>
            <a:r>
              <a:rPr lang="pl-PL" sz="4400" b="1" dirty="0"/>
              <a:t>Od średniowiecznego dokumentu i kroniki </a:t>
            </a:r>
            <a:r>
              <a:rPr lang="pl-PL" sz="4400" b="1" dirty="0" smtClean="0"/>
              <a:t/>
            </a:r>
            <a:br>
              <a:rPr lang="pl-PL" sz="4400" b="1" dirty="0" smtClean="0"/>
            </a:br>
            <a:r>
              <a:rPr lang="pl-PL" sz="4400" b="1" dirty="0" smtClean="0"/>
              <a:t>do </a:t>
            </a:r>
            <a:r>
              <a:rPr lang="pl-PL" sz="4400" b="1" dirty="0"/>
              <a:t>tekstu elektronicznego</a:t>
            </a:r>
            <a:endParaRPr lang="pl-PL" sz="4400" b="1" dirty="0"/>
          </a:p>
        </p:txBody>
      </p:sp>
      <p:sp>
        <p:nvSpPr>
          <p:cNvPr id="6" name="Podtytuł 8">
            <a:extLst>
              <a:ext uri="{FF2B5EF4-FFF2-40B4-BE49-F238E27FC236}">
                <a16:creationId xmlns:a16="http://schemas.microsoft.com/office/drawing/2014/main" id="{034A8BFD-3E3E-4591-A955-6D95EB1DB5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25338" y="2030925"/>
            <a:ext cx="7364362" cy="1398075"/>
          </a:xfrm>
        </p:spPr>
        <p:txBody>
          <a:bodyPr>
            <a:normAutofit/>
          </a:bodyPr>
          <a:lstStyle/>
          <a:p>
            <a:pPr algn="l"/>
            <a:r>
              <a:rPr lang="pl-PL" sz="6000" b="1" dirty="0" smtClean="0">
                <a:solidFill>
                  <a:srgbClr val="E28742"/>
                </a:solidFill>
                <a:latin typeface="+mj-lt"/>
                <a:ea typeface="Lato Black" panose="020F0502020204030203" pitchFamily="34" charset="0"/>
                <a:cs typeface="Lato Black" panose="020F0502020204030203" pitchFamily="34" charset="0"/>
              </a:rPr>
              <a:t>Tomasz Jasiński</a:t>
            </a:r>
            <a:endParaRPr lang="pl-PL" sz="6000" b="1" dirty="0">
              <a:solidFill>
                <a:srgbClr val="E28742"/>
              </a:solidFill>
              <a:latin typeface="+mj-lt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65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6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6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1D5BA5CF-46A0-464F-AE7B-93397123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738" y="-1126570"/>
            <a:ext cx="8662988" cy="866298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5EFD365-B85E-4B34-A2BE-2367D417D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925" y="-1504950"/>
            <a:ext cx="11244901" cy="1015365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AD4672A7-B1BB-43E0-B921-2CDC85BE4F23}"/>
              </a:ext>
            </a:extLst>
          </p:cNvPr>
          <p:cNvSpPr txBox="1"/>
          <p:nvPr/>
        </p:nvSpPr>
        <p:spPr>
          <a:xfrm>
            <a:off x="7953375" y="2644170"/>
            <a:ext cx="449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b="1" dirty="0">
                <a:solidFill>
                  <a:srgbClr val="C00000"/>
                </a:solidFill>
              </a:rPr>
              <a:t>Zapraszam </a:t>
            </a:r>
          </a:p>
          <a:p>
            <a:r>
              <a:rPr lang="pl-PL" sz="4800" b="1" dirty="0">
                <a:solidFill>
                  <a:srgbClr val="C00000"/>
                </a:solidFill>
              </a:rPr>
              <a:t>do dyskusji</a:t>
            </a:r>
          </a:p>
        </p:txBody>
      </p:sp>
    </p:spTree>
    <p:extLst>
      <p:ext uri="{BB962C8B-B14F-4D97-AF65-F5344CB8AC3E}">
        <p14:creationId xmlns:p14="http://schemas.microsoft.com/office/powerpoint/2010/main" val="341752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497 0.99954 L -3.95833E-6 3.7037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42" y="-499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32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tyw pakietu Office">
  <a:themeElements>
    <a:clrScheme name="Czerwonopomarańczowy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aotyczna tekstur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1529</TotalTime>
  <Words>25</Words>
  <Application>Microsoft Office PowerPoint</Application>
  <PresentationFormat>Panoramiczny</PresentationFormat>
  <Paragraphs>7</Paragraphs>
  <Slides>3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</vt:i4>
      </vt:variant>
    </vt:vector>
  </HeadingPairs>
  <TitlesOfParts>
    <vt:vector size="7" baseType="lpstr">
      <vt:lpstr>Arial</vt:lpstr>
      <vt:lpstr>Georgia</vt:lpstr>
      <vt:lpstr>Lato Black</vt:lpstr>
      <vt:lpstr>Motyw pakietu Office</vt:lpstr>
      <vt:lpstr>Prezentacja programu PowerPoint</vt:lpstr>
      <vt:lpstr>Od średniowiecznego dokumentu i kroniki  do tekstu elektronicznego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Katarzyna Brzyska</dc:creator>
  <cp:lastModifiedBy>Łukasz Sędyka</cp:lastModifiedBy>
  <cp:revision>37</cp:revision>
  <dcterms:created xsi:type="dcterms:W3CDTF">2019-07-03T10:53:16Z</dcterms:created>
  <dcterms:modified xsi:type="dcterms:W3CDTF">2019-09-16T18:54:32Z</dcterms:modified>
</cp:coreProperties>
</file>